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98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908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29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136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34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091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52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88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205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267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83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8AEBE88-1FFD-44E3-8DC0-2AFC24FBAF64}" type="datetimeFigureOut">
              <a:rPr lang="pl-PL" smtClean="0"/>
              <a:t>08.01.2018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946884-6053-4738-B4BE-F0BC6509D7F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05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8F46C7-BFA4-4F8B-8571-A08E64704C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Wyświetlanie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E7EFAFA-335A-448F-8A4B-3201BC71C3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86999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A41498-04DC-4448-9881-D51024618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display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1F0413-77F8-4E1F-A13F-F06D29470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Jest to główny znacznik do kontrolowania ułożenia elementów w </a:t>
            </a:r>
            <a:r>
              <a:rPr lang="pl-PL" dirty="0" err="1"/>
              <a:t>css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822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12A56-20DF-416A-A4E0-35A7D82BA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Block/</a:t>
            </a:r>
            <a:r>
              <a:rPr lang="pl-PL" dirty="0" err="1"/>
              <a:t>Inline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0F1179-3198-4F7C-8FED-37F3B6C9A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Display może zmienić sposób wyświetlania z blokowego na liniowy i odwrotnie.</a:t>
            </a:r>
          </a:p>
        </p:txBody>
      </p:sp>
    </p:spTree>
    <p:extLst>
      <p:ext uri="{BB962C8B-B14F-4D97-AF65-F5344CB8AC3E}">
        <p14:creationId xmlns:p14="http://schemas.microsoft.com/office/powerpoint/2010/main" val="139941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73478E-E953-458F-966D-B407801A6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none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DEF676-5C2B-4272-82D8-D1183B31B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Display posiada opcję </a:t>
            </a:r>
            <a:r>
              <a:rPr lang="pl-PL" dirty="0" err="1"/>
              <a:t>none</a:t>
            </a:r>
            <a:r>
              <a:rPr lang="pl-PL" dirty="0"/>
              <a:t> która ukrywa element w taki sposób że zmienia się formatowanie.</a:t>
            </a:r>
          </a:p>
        </p:txBody>
      </p:sp>
    </p:spTree>
    <p:extLst>
      <p:ext uri="{BB962C8B-B14F-4D97-AF65-F5344CB8AC3E}">
        <p14:creationId xmlns:p14="http://schemas.microsoft.com/office/powerpoint/2010/main" val="1202968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4D667B-C4FD-4F6A-B353-B85CC0FB8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visibility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F0276B-4C0F-4556-BAFE-6EB64C367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Opcja </a:t>
            </a:r>
            <a:r>
              <a:rPr lang="pl-PL" dirty="0" err="1"/>
              <a:t>hidden</a:t>
            </a:r>
            <a:r>
              <a:rPr lang="pl-PL" dirty="0"/>
              <a:t> pozwala na ukrycie elementu bez zmiany formatowania.</a:t>
            </a:r>
          </a:p>
        </p:txBody>
      </p:sp>
    </p:spTree>
    <p:extLst>
      <p:ext uri="{BB962C8B-B14F-4D97-AF65-F5344CB8AC3E}">
        <p14:creationId xmlns:p14="http://schemas.microsoft.com/office/powerpoint/2010/main" val="1642420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AF853A-250F-4CD1-8FA1-ED1594830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Maksymalna szerokość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441A47-BD61-446C-8607-4A34A2CF3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Paramert</a:t>
            </a:r>
            <a:r>
              <a:rPr lang="pl-PL" dirty="0"/>
              <a:t> max-</a:t>
            </a:r>
            <a:r>
              <a:rPr lang="pl-PL" dirty="0" err="1"/>
              <a:t>width</a:t>
            </a:r>
            <a:r>
              <a:rPr lang="pl-PL" dirty="0"/>
              <a:t> pozwala określić maksymalną szerokość danego elementu (standardowo </a:t>
            </a:r>
            <a:r>
              <a:rPr lang="pl-PL" dirty="0" err="1"/>
              <a:t>width</a:t>
            </a:r>
            <a:r>
              <a:rPr lang="pl-PL" dirty="0"/>
              <a:t> </a:t>
            </a:r>
            <a:r>
              <a:rPr lang="pl-PL" dirty="0" err="1"/>
              <a:t>okteśla</a:t>
            </a:r>
            <a:r>
              <a:rPr lang="pl-PL" dirty="0"/>
              <a:t> szerokość na sztywno)</a:t>
            </a:r>
          </a:p>
          <a:p>
            <a:endParaRPr lang="pl-PL" dirty="0"/>
          </a:p>
          <a:p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max-</a:t>
            </a:r>
            <a:r>
              <a:rPr lang="pl-PL" dirty="0" err="1"/>
              <a:t>width</a:t>
            </a:r>
            <a:r>
              <a:rPr lang="pl-PL" dirty="0"/>
              <a:t>: 500px;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: 3px solid #73AD21;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97710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3A4D05-3813-46F9-A0F1-0421EA216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Automatyczny margines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DC5312-BE45-4104-A7FE-BB03C9953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Margin</a:t>
            </a:r>
            <a:r>
              <a:rPr lang="pl-PL" dirty="0"/>
              <a:t>: auto ustawia margines w taki sposób aby dany element był zawsze na środku. Dzięki temu element pozostaje w miejscu nawet jeśli zmienimy rozmiar okna.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max-</a:t>
            </a:r>
            <a:r>
              <a:rPr lang="pl-PL" dirty="0" err="1"/>
              <a:t>width</a:t>
            </a:r>
            <a:r>
              <a:rPr lang="pl-PL" dirty="0"/>
              <a:t>: 500px;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margin</a:t>
            </a:r>
            <a:r>
              <a:rPr lang="pl-PL" dirty="0"/>
              <a:t>: auto;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: 3px solid #73AD21;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858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</TotalTime>
  <Words>105</Words>
  <Application>Microsoft Office PowerPoint</Application>
  <PresentationFormat>Panoramiczny</PresentationFormat>
  <Paragraphs>19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Tw Cen MT</vt:lpstr>
      <vt:lpstr>Tw Cen MT Condensed</vt:lpstr>
      <vt:lpstr>Wingdings 3</vt:lpstr>
      <vt:lpstr>Integralny</vt:lpstr>
      <vt:lpstr>Wyświetlanie</vt:lpstr>
      <vt:lpstr>display</vt:lpstr>
      <vt:lpstr>Block/Inline</vt:lpstr>
      <vt:lpstr>none</vt:lpstr>
      <vt:lpstr>visibility</vt:lpstr>
      <vt:lpstr>Maksymalna szerokość</vt:lpstr>
      <vt:lpstr>Automatyczny margines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Wyświetlanie</dc:title>
  <dc:creator>Damian Radzik</dc:creator>
  <cp:lastModifiedBy>Damian Radzik</cp:lastModifiedBy>
  <cp:revision>4</cp:revision>
  <dcterms:created xsi:type="dcterms:W3CDTF">2018-01-05T09:16:03Z</dcterms:created>
  <dcterms:modified xsi:type="dcterms:W3CDTF">2018-01-08T08:57:19Z</dcterms:modified>
</cp:coreProperties>
</file>