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68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77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36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59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47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513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880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28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88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6536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10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D4DBFE4-8ECD-4B24-8BD4-811E15FE2022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782772F-FFFC-442B-9129-DCF49B767F0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86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C10783-5F6C-48C4-A53D-0FC97643CE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Wybór atrybutów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77B5844-6413-43C0-926B-BF3D97D33B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92676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368753-E529-46ED-A784-77C90ACB8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[atrybut]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B3CB01-8FFC-44AD-899F-8F2758CF6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Selektor ten służy do wybierania elementów o określonym atrybucie.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a[target]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yellow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13951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B76D7B-F446-4304-AA91-3C4765F7D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[</a:t>
            </a:r>
            <a:r>
              <a:rPr lang="pl-PL" dirty="0" err="1"/>
              <a:t>attribute</a:t>
            </a:r>
            <a:r>
              <a:rPr lang="pl-PL" dirty="0"/>
              <a:t>="</a:t>
            </a:r>
            <a:r>
              <a:rPr lang="pl-PL" dirty="0" err="1"/>
              <a:t>value</a:t>
            </a:r>
            <a:r>
              <a:rPr lang="pl-PL" dirty="0"/>
              <a:t>"]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0E740B-4138-44AF-AAF3-FA77DA29A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Selektor [atrybut = "wartość"] służy do wybierania elementów o określonym atrybucie i wartości.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a[target="_blank"] { </a:t>
            </a:r>
          </a:p>
          <a:p>
            <a:pPr marL="0" indent="0">
              <a:buNone/>
            </a:pPr>
            <a:r>
              <a:rPr lang="en-US" dirty="0"/>
              <a:t>    background-color: yellow;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2944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FFACA-4AF4-411B-BE85-1336FCD15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[atrybut ~ = "wartość"]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1226B2-A69B-41FC-927C-D8DE7BC5F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Selektor [atrybut ~ = "wartość"] służy do wybierania elementów z wartością atrybutu zawierającą określone słowo.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[title~="flower"] {</a:t>
            </a:r>
            <a:br>
              <a:rPr lang="en-US" dirty="0"/>
            </a:br>
            <a:r>
              <a:rPr lang="en-US" dirty="0"/>
              <a:t>    border: 5px solid yellow;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617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6F1592-9BF6-43B4-905C-F635C678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[</a:t>
            </a:r>
            <a:r>
              <a:rPr lang="pl-PL" dirty="0" err="1"/>
              <a:t>attribute</a:t>
            </a:r>
            <a:r>
              <a:rPr lang="pl-PL" dirty="0"/>
              <a:t> | = "</a:t>
            </a:r>
            <a:r>
              <a:rPr lang="pl-PL" dirty="0" err="1"/>
              <a:t>value</a:t>
            </a:r>
            <a:r>
              <a:rPr lang="pl-PL" dirty="0"/>
              <a:t>"]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1BE5E2-9E0C-4C51-A002-7BA80CFF7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Selektor [</a:t>
            </a:r>
            <a:r>
              <a:rPr lang="pl-PL" dirty="0" err="1"/>
              <a:t>attribute</a:t>
            </a:r>
            <a:r>
              <a:rPr lang="pl-PL" dirty="0"/>
              <a:t> | = "</a:t>
            </a:r>
            <a:r>
              <a:rPr lang="pl-PL" dirty="0" err="1"/>
              <a:t>value</a:t>
            </a:r>
            <a:r>
              <a:rPr lang="pl-PL" dirty="0"/>
              <a:t>"] służy do wybierania elementów o określonym atrybucie, począwszy od podanej wartości.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[</a:t>
            </a:r>
            <a:r>
              <a:rPr lang="pl-PL" dirty="0" err="1"/>
              <a:t>class</a:t>
            </a:r>
            <a:r>
              <a:rPr lang="pl-PL" dirty="0"/>
              <a:t>|="top"]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Uwaga: wartością musi być całe słowo, samodzielnie, takie jak </a:t>
            </a:r>
            <a:r>
              <a:rPr lang="pl-PL" dirty="0" err="1"/>
              <a:t>class</a:t>
            </a:r>
            <a:r>
              <a:rPr lang="pl-PL" dirty="0"/>
              <a:t> = "top", lub poprzedzone łącznikiem (-), takim jak </a:t>
            </a:r>
            <a:r>
              <a:rPr lang="pl-PL" dirty="0" err="1"/>
              <a:t>class</a:t>
            </a:r>
            <a:r>
              <a:rPr lang="pl-PL" dirty="0"/>
              <a:t> = "top-</a:t>
            </a:r>
            <a:r>
              <a:rPr lang="pl-PL" dirty="0" err="1"/>
              <a:t>text</a:t>
            </a:r>
            <a:r>
              <a:rPr lang="pl-PL" dirty="0"/>
              <a:t>"!</a:t>
            </a:r>
          </a:p>
        </p:txBody>
      </p:sp>
    </p:spTree>
    <p:extLst>
      <p:ext uri="{BB962C8B-B14F-4D97-AF65-F5344CB8AC3E}">
        <p14:creationId xmlns:p14="http://schemas.microsoft.com/office/powerpoint/2010/main" val="2311196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603EAE-5F78-49C3-97BE-0581BCC96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[</a:t>
            </a:r>
            <a:r>
              <a:rPr lang="pl-PL" dirty="0" err="1"/>
              <a:t>attribute</a:t>
            </a:r>
            <a:r>
              <a:rPr lang="pl-PL" dirty="0"/>
              <a:t> ^ = "</a:t>
            </a:r>
            <a:r>
              <a:rPr lang="pl-PL" dirty="0" err="1"/>
              <a:t>value</a:t>
            </a:r>
            <a:r>
              <a:rPr lang="pl-PL" dirty="0"/>
              <a:t>"]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02FC64-51F9-464B-8B0D-DE77A7576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Selektor [</a:t>
            </a:r>
            <a:r>
              <a:rPr lang="pl-PL" dirty="0" err="1"/>
              <a:t>attribute</a:t>
            </a:r>
            <a:r>
              <a:rPr lang="pl-PL" dirty="0"/>
              <a:t> ^ = "</a:t>
            </a:r>
            <a:r>
              <a:rPr lang="pl-PL" dirty="0" err="1"/>
              <a:t>value</a:t>
            </a:r>
            <a:r>
              <a:rPr lang="pl-PL" dirty="0"/>
              <a:t>"] służy do wybierania elementów, których wartość atrybutu rozpoczyna się od określonej wartości.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[</a:t>
            </a:r>
            <a:r>
              <a:rPr lang="pl-PL" dirty="0" err="1"/>
              <a:t>class</a:t>
            </a:r>
            <a:r>
              <a:rPr lang="pl-PL" dirty="0"/>
              <a:t>^="top"]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6503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130880-9B67-47F1-B34E-5D07B0D32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[</a:t>
            </a:r>
            <a:r>
              <a:rPr lang="pl-PL" dirty="0" err="1"/>
              <a:t>attribute</a:t>
            </a:r>
            <a:r>
              <a:rPr lang="pl-PL" dirty="0"/>
              <a:t> $ = "</a:t>
            </a:r>
            <a:r>
              <a:rPr lang="pl-PL" dirty="0" err="1"/>
              <a:t>value</a:t>
            </a:r>
            <a:r>
              <a:rPr lang="pl-PL" dirty="0"/>
              <a:t>"]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F95884-253C-429A-AD46-C3185E66F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Selektor [</a:t>
            </a:r>
            <a:r>
              <a:rPr lang="pl-PL" dirty="0" err="1"/>
              <a:t>attribute</a:t>
            </a:r>
            <a:r>
              <a:rPr lang="pl-PL" dirty="0"/>
              <a:t> $ = "</a:t>
            </a:r>
            <a:r>
              <a:rPr lang="pl-PL" dirty="0" err="1"/>
              <a:t>value</a:t>
            </a:r>
            <a:r>
              <a:rPr lang="pl-PL" dirty="0"/>
              <a:t>"] służy do wybierania elementów, których wartość atrybutu kończy się określoną wartością.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[</a:t>
            </a:r>
            <a:r>
              <a:rPr lang="pl-PL" dirty="0" err="1"/>
              <a:t>class</a:t>
            </a:r>
            <a:r>
              <a:rPr lang="pl-PL" dirty="0"/>
              <a:t>$="test"]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3886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F0D77C-F57D-43F8-A3AF-CB63E0657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[atrybut * = "wartość"]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1E68E1-6B87-491C-8F27-13023837E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Selektor [atrybut * = "wartość"] służy do wybierania elementów, których wartość atrybutu zawiera określoną wartość.</a:t>
            </a:r>
          </a:p>
        </p:txBody>
      </p:sp>
    </p:spTree>
    <p:extLst>
      <p:ext uri="{BB962C8B-B14F-4D97-AF65-F5344CB8AC3E}">
        <p14:creationId xmlns:p14="http://schemas.microsoft.com/office/powerpoint/2010/main" val="40188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3CB9CA-6452-442F-99DE-789CD8A0B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53E64-A320-4099-A10C-9EA20091D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Najczęściej używa się wyboru atrybutów do zaznaczania form.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input[type="text"] {</a:t>
            </a:r>
          </a:p>
          <a:p>
            <a:pPr marL="0" indent="0">
              <a:buNone/>
            </a:pPr>
            <a:r>
              <a:rPr lang="en-US" dirty="0"/>
              <a:t>    width: 150px;</a:t>
            </a:r>
          </a:p>
          <a:p>
            <a:pPr marL="0" indent="0">
              <a:buNone/>
            </a:pPr>
            <a:r>
              <a:rPr lang="en-US" dirty="0"/>
              <a:t>    display: block;</a:t>
            </a:r>
          </a:p>
          <a:p>
            <a:pPr marL="0" indent="0">
              <a:buNone/>
            </a:pPr>
            <a:r>
              <a:rPr lang="en-US" dirty="0"/>
              <a:t>    margin-bottom: 10px;</a:t>
            </a:r>
          </a:p>
          <a:p>
            <a:pPr marL="0" indent="0">
              <a:buNone/>
            </a:pPr>
            <a:r>
              <a:rPr lang="en-US" dirty="0"/>
              <a:t>    background-color: yellow;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7767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152</Words>
  <Application>Microsoft Office PowerPoint</Application>
  <PresentationFormat>Panoramiczny</PresentationFormat>
  <Paragraphs>43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Integralny</vt:lpstr>
      <vt:lpstr>Wybór atrybutów</vt:lpstr>
      <vt:lpstr>[atrybut]</vt:lpstr>
      <vt:lpstr> [attribute="value"] </vt:lpstr>
      <vt:lpstr>[atrybut ~ = "wartość"]</vt:lpstr>
      <vt:lpstr>[attribute | = "value"]</vt:lpstr>
      <vt:lpstr>[attribute ^ = "value"]</vt:lpstr>
      <vt:lpstr>[attribute $ = "value"]</vt:lpstr>
      <vt:lpstr>[atrybut * = "wartość"] 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Wybór atrybutów</dc:title>
  <dc:creator>Damian Radzik</dc:creator>
  <cp:lastModifiedBy>Damian Radzik</cp:lastModifiedBy>
  <cp:revision>2</cp:revision>
  <dcterms:created xsi:type="dcterms:W3CDTF">2018-02-04T10:44:01Z</dcterms:created>
  <dcterms:modified xsi:type="dcterms:W3CDTF">2018-02-04T10:52:32Z</dcterms:modified>
</cp:coreProperties>
</file>