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7" d="100"/>
          <a:sy n="87" d="100"/>
        </p:scale>
        <p:origin x="528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91079-D5B4-4A72-BB84-C37C36527F8D}" type="datetimeFigureOut">
              <a:rPr lang="pl-PL" smtClean="0"/>
              <a:t>08.10.2017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BB165B13-5DED-434F-B4CB-871448A923B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698972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braz panoramiczny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91079-D5B4-4A72-BB84-C37C36527F8D}" type="datetimeFigureOut">
              <a:rPr lang="pl-PL" smtClean="0"/>
              <a:t>08.10.2017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BB165B13-5DED-434F-B4CB-871448A923B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338684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ytuł i po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91079-D5B4-4A72-BB84-C37C36527F8D}" type="datetimeFigureOut">
              <a:rPr lang="pl-PL" smtClean="0"/>
              <a:t>08.10.2017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BB165B13-5DED-434F-B4CB-871448A923B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5577351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erta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91079-D5B4-4A72-BB84-C37C36527F8D}" type="datetimeFigureOut">
              <a:rPr lang="pl-PL" smtClean="0"/>
              <a:t>08.10.2017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BB165B13-5DED-434F-B4CB-871448A923B3}" type="slidenum">
              <a:rPr lang="pl-PL" smtClean="0"/>
              <a:t>‹#›</a:t>
            </a:fld>
            <a:endParaRPr lang="pl-PL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394632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91079-D5B4-4A72-BB84-C37C36527F8D}" type="datetimeFigureOut">
              <a:rPr lang="pl-PL" smtClean="0"/>
              <a:t>08.10.2017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BB165B13-5DED-434F-B4CB-871448A923B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4275381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um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91079-D5B4-4A72-BB84-C37C36527F8D}" type="datetimeFigureOut">
              <a:rPr lang="pl-PL" smtClean="0"/>
              <a:t>08.10.2017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165B13-5DED-434F-B4CB-871448A923B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1372584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umna obraz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91079-D5B4-4A72-BB84-C37C36527F8D}" type="datetimeFigureOut">
              <a:rPr lang="pl-PL" smtClean="0"/>
              <a:t>08.10.2017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165B13-5DED-434F-B4CB-871448A923B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0904977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91079-D5B4-4A72-BB84-C37C36527F8D}" type="datetimeFigureOut">
              <a:rPr lang="pl-PL" smtClean="0"/>
              <a:t>08.10.2017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165B13-5DED-434F-B4CB-871448A923B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7867208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6F591079-D5B4-4A72-BB84-C37C36527F8D}" type="datetimeFigureOut">
              <a:rPr lang="pl-PL" smtClean="0"/>
              <a:t>08.10.2017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BB165B13-5DED-434F-B4CB-871448A923B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002396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91079-D5B4-4A72-BB84-C37C36527F8D}" type="datetimeFigureOut">
              <a:rPr lang="pl-PL" smtClean="0"/>
              <a:t>08.10.2017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165B13-5DED-434F-B4CB-871448A923B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287271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91079-D5B4-4A72-BB84-C37C36527F8D}" type="datetimeFigureOut">
              <a:rPr lang="pl-PL" smtClean="0"/>
              <a:t>08.10.2017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BB165B13-5DED-434F-B4CB-871448A923B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244801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91079-D5B4-4A72-BB84-C37C36527F8D}" type="datetimeFigureOut">
              <a:rPr lang="pl-PL" smtClean="0"/>
              <a:t>08.10.2017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165B13-5DED-434F-B4CB-871448A923B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631448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91079-D5B4-4A72-BB84-C37C36527F8D}" type="datetimeFigureOut">
              <a:rPr lang="pl-PL" smtClean="0"/>
              <a:t>08.10.2017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165B13-5DED-434F-B4CB-871448A923B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8552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91079-D5B4-4A72-BB84-C37C36527F8D}" type="datetimeFigureOut">
              <a:rPr lang="pl-PL" smtClean="0"/>
              <a:t>08.10.2017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165B13-5DED-434F-B4CB-871448A923B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411088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91079-D5B4-4A72-BB84-C37C36527F8D}" type="datetimeFigureOut">
              <a:rPr lang="pl-PL" smtClean="0"/>
              <a:t>08.10.2017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165B13-5DED-434F-B4CB-871448A923B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741872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91079-D5B4-4A72-BB84-C37C36527F8D}" type="datetimeFigureOut">
              <a:rPr lang="pl-PL" smtClean="0"/>
              <a:t>08.10.2017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165B13-5DED-434F-B4CB-871448A923B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366473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91079-D5B4-4A72-BB84-C37C36527F8D}" type="datetimeFigureOut">
              <a:rPr lang="pl-PL" smtClean="0"/>
              <a:t>08.10.2017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165B13-5DED-434F-B4CB-871448A923B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893163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591079-D5B4-4A72-BB84-C37C36527F8D}" type="datetimeFigureOut">
              <a:rPr lang="pl-PL" smtClean="0"/>
              <a:t>08.10.2017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165B13-5DED-434F-B4CB-871448A923B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2429249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32A1808-0197-4D2F-BFA4-3C594D6555C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/>
              <a:t>Elementy blokowe i linkowe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5AC09DCB-CDA0-4CDE-A60A-2878B146DB6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645804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F675584-4551-4C35-83AC-E55C8F360E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Liniowe a blokowe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C6D0FE9-BC48-47AA-85F7-0FB78B4055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Ze względu na ilość zajmowanego miejsca elementy w języku </a:t>
            </a:r>
            <a:r>
              <a:rPr lang="pl-PL" dirty="0" err="1"/>
              <a:t>html</a:t>
            </a:r>
            <a:r>
              <a:rPr lang="pl-PL" dirty="0"/>
              <a:t> możemy podzielić na </a:t>
            </a:r>
            <a:r>
              <a:rPr lang="pl-PL" b="1" dirty="0"/>
              <a:t>liniowe</a:t>
            </a:r>
            <a:r>
              <a:rPr lang="pl-PL" dirty="0"/>
              <a:t> oraz </a:t>
            </a:r>
            <a:r>
              <a:rPr lang="pl-PL" b="1" dirty="0"/>
              <a:t>blokowe</a:t>
            </a:r>
            <a:r>
              <a:rPr lang="pl-PL" dirty="0"/>
              <a:t>. Elementy liniowe zajmą tylko tyle miejsca ile same potrzebują, pozostawiając miejsce na tej samej linii dla kolejnych elementów liniowych. Natomiast elementy blokowe zawsze wyświetlane są na nowej linii i zajmują jej całą powierzchnie, nakazując kolejnym elementom ukazanie się pod spodem, na kolejnej linii.</a:t>
            </a:r>
          </a:p>
        </p:txBody>
      </p:sp>
    </p:spTree>
    <p:extLst>
      <p:ext uri="{BB962C8B-B14F-4D97-AF65-F5344CB8AC3E}">
        <p14:creationId xmlns:p14="http://schemas.microsoft.com/office/powerpoint/2010/main" val="28575057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2A3C484-74E2-4E4C-B38E-355DAB5408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Liniowe vs blokowe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468EC29-150A-4B0E-BB6B-5771D12AB6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124563"/>
            <a:ext cx="10515600" cy="1084629"/>
          </a:xfrm>
        </p:spPr>
        <p:txBody>
          <a:bodyPr/>
          <a:lstStyle/>
          <a:p>
            <a:pPr marL="0" indent="0">
              <a:buNone/>
            </a:pPr>
            <a:r>
              <a:rPr lang="pl-PL" dirty="0"/>
              <a:t>Elementy blokowe, 1 i 3 znajdują się samodzielnie na jednej linii. Natomiast elementy liniowe, 2 i 4 sąsiadują z innymi elementami.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</p:txBody>
      </p:sp>
      <p:pic>
        <p:nvPicPr>
          <p:cNvPr id="5" name="Obraz 4">
            <a:extLst>
              <a:ext uri="{FF2B5EF4-FFF2-40B4-BE49-F238E27FC236}">
                <a16:creationId xmlns:a16="http://schemas.microsoft.com/office/drawing/2014/main" id="{91F796C4-F13F-448C-9EDF-808EDD1D11E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90875" y="3279531"/>
            <a:ext cx="5810250" cy="3219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54782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69466B8-847F-45C9-A423-50C0171CC8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Element liniowe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35F661D-FE52-45D5-8532-A7035AD531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Przykładem elementu, który zajmuje tylko tyle miejsca ile mu potrzeba, czyli elementu liniowego, jest element &lt;a&gt;. Dodamy teraz kilka linków do strony, aby zobrazować sposób wyświetlania elementów liniowych.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Liniowe elementy, które poznaliśmy do tej pory: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&lt;a&gt; &lt;b&gt; &lt;em&gt; &lt;i&gt; &lt;</a:t>
            </a:r>
            <a:r>
              <a:rPr lang="pl-PL" dirty="0" err="1"/>
              <a:t>img</a:t>
            </a:r>
            <a:r>
              <a:rPr lang="pl-PL" dirty="0"/>
              <a:t>&gt; &lt;</a:t>
            </a:r>
            <a:r>
              <a:rPr lang="pl-PL" dirty="0" err="1"/>
              <a:t>strong</a:t>
            </a:r>
            <a:r>
              <a:rPr lang="pl-PL" dirty="0"/>
              <a:t>&gt;</a:t>
            </a:r>
          </a:p>
        </p:txBody>
      </p:sp>
    </p:spTree>
    <p:extLst>
      <p:ext uri="{BB962C8B-B14F-4D97-AF65-F5344CB8AC3E}">
        <p14:creationId xmlns:p14="http://schemas.microsoft.com/office/powerpoint/2010/main" val="39418010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E8D6C4E-6779-476D-A240-7C1B31A0F6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Element blokowy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8E0E567-0839-4FC0-8DAF-D64558B73A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Przykładem elementu blokowego, czyli takiego, który zajmuje całą linie, jest element &lt;p&gt;. Umieśćmy kilka paragrafów, aby zobaczyć jak będzie wyglądało ich rozmieszczenie.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Elementy blokowe, które poznaliśmy do tej pory: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&lt;h1&gt; – &lt;h6&gt; &lt;p&gt; &lt;ul&gt; &lt;</a:t>
            </a:r>
            <a:r>
              <a:rPr lang="pl-PL" dirty="0" err="1"/>
              <a:t>ol</a:t>
            </a:r>
            <a:r>
              <a:rPr lang="pl-PL" dirty="0"/>
              <a:t>&gt; &lt;li&gt; &lt;dl&gt; &lt;</a:t>
            </a:r>
            <a:r>
              <a:rPr lang="pl-PL" dirty="0" err="1"/>
              <a:t>dt</a:t>
            </a:r>
            <a:r>
              <a:rPr lang="pl-PL" dirty="0"/>
              <a:t>&gt; &lt;</a:t>
            </a:r>
            <a:r>
              <a:rPr lang="pl-PL" dirty="0" err="1"/>
              <a:t>dd</a:t>
            </a:r>
            <a:r>
              <a:rPr lang="pl-PL" dirty="0"/>
              <a:t>&gt;</a:t>
            </a:r>
          </a:p>
        </p:txBody>
      </p:sp>
    </p:spTree>
    <p:extLst>
      <p:ext uri="{BB962C8B-B14F-4D97-AF65-F5344CB8AC3E}">
        <p14:creationId xmlns:p14="http://schemas.microsoft.com/office/powerpoint/2010/main" val="25457286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FD053CF-DB82-497F-8A99-824320896A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Zagnieżdżenie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5E398A7-3D42-42E3-A352-5A2857DF71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Element liniowy zagnieżdżony w elemencie blokowym zostanie wyświetlony tak jak zwykły tekst, np. element &lt;em&gt; w ramach elementu &lt;p&gt;.</a:t>
            </a:r>
          </a:p>
        </p:txBody>
      </p:sp>
    </p:spTree>
    <p:extLst>
      <p:ext uri="{BB962C8B-B14F-4D97-AF65-F5344CB8AC3E}">
        <p14:creationId xmlns:p14="http://schemas.microsoft.com/office/powerpoint/2010/main" val="3171604919"/>
      </p:ext>
    </p:extLst>
  </p:cSld>
  <p:clrMapOvr>
    <a:masterClrMapping/>
  </p:clrMapOvr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Berlin</Template>
  <TotalTime>3</TotalTime>
  <Words>206</Words>
  <Application>Microsoft Office PowerPoint</Application>
  <PresentationFormat>Panoramiczny</PresentationFormat>
  <Paragraphs>22</Paragraphs>
  <Slides>6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2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6</vt:i4>
      </vt:variant>
    </vt:vector>
  </HeadingPairs>
  <TitlesOfParts>
    <vt:vector size="9" baseType="lpstr">
      <vt:lpstr>Arial</vt:lpstr>
      <vt:lpstr>Trebuchet MS</vt:lpstr>
      <vt:lpstr>Berlin</vt:lpstr>
      <vt:lpstr>Elementy blokowe i linkowe</vt:lpstr>
      <vt:lpstr>Liniowe a blokowe</vt:lpstr>
      <vt:lpstr>Liniowe vs blokowe</vt:lpstr>
      <vt:lpstr>Element liniowe</vt:lpstr>
      <vt:lpstr>Element blokowy</vt:lpstr>
      <vt:lpstr>Zagnieżdżenie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Elementy blokowe i linkowe</dc:title>
  <dc:creator>Damian Radzik</dc:creator>
  <cp:lastModifiedBy>Damian Radzik</cp:lastModifiedBy>
  <cp:revision>2</cp:revision>
  <dcterms:created xsi:type="dcterms:W3CDTF">2017-10-08T11:35:32Z</dcterms:created>
  <dcterms:modified xsi:type="dcterms:W3CDTF">2017-10-08T11:38:58Z</dcterms:modified>
</cp:coreProperties>
</file>