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989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386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5773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9463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753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725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9049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672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23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72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448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14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5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10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418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64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31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91079-D5B4-4A72-BB84-C37C36527F8D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65B13-5DED-434F-B4CB-871448A923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4292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2A1808-0197-4D2F-BFA4-3C594D6555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Elementy blokowe i linkowe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AC09DCB-CDA0-4CDE-A60A-2878B146DB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58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675584-4551-4C35-83AC-E55C8F360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Liniowe a blokowe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6D0FE9-BC48-47AA-85F7-0FB78B40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Ze względu na ilość zajmowanego miejsca elementy w języku </a:t>
            </a:r>
            <a:r>
              <a:rPr lang="pl-PL" dirty="0" err="1"/>
              <a:t>html</a:t>
            </a:r>
            <a:r>
              <a:rPr lang="pl-PL" dirty="0"/>
              <a:t> możemy podzielić na </a:t>
            </a:r>
            <a:r>
              <a:rPr lang="pl-PL" b="1" dirty="0"/>
              <a:t>liniowe</a:t>
            </a:r>
            <a:r>
              <a:rPr lang="pl-PL" dirty="0"/>
              <a:t> oraz </a:t>
            </a:r>
            <a:r>
              <a:rPr lang="pl-PL" b="1" dirty="0"/>
              <a:t>blokowe</a:t>
            </a:r>
            <a:r>
              <a:rPr lang="pl-PL" dirty="0"/>
              <a:t>. Elementy liniowe zajmą tylko tyle miejsca ile same potrzebują, pozostawiając miejsce na tej samej linii dla kolejnych elementów liniowych. Natomiast elementy blokowe zawsze wyświetlane są na nowej linii i zajmują jej całą powierzchnie, nakazując kolejnym elementom ukazanie się pod spodem, na kolejnej linii.</a:t>
            </a:r>
          </a:p>
        </p:txBody>
      </p:sp>
    </p:spTree>
    <p:extLst>
      <p:ext uri="{BB962C8B-B14F-4D97-AF65-F5344CB8AC3E}">
        <p14:creationId xmlns:p14="http://schemas.microsoft.com/office/powerpoint/2010/main" val="2857505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A3C484-74E2-4E4C-B38E-355DAB540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Liniowe vs blokowe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68EC29-150A-4B0E-BB6B-5771D12AB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4563"/>
            <a:ext cx="10515600" cy="1084629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Elementy blokowe, 1 i 3 znajdują się samodzielnie na jednej linii. Natomiast elementy liniowe, 2 i 4 sąsiadują z innymi elementami.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1F796C4-F13F-448C-9EDF-808EDD1D1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5" y="3279531"/>
            <a:ext cx="58102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47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9466B8-847F-45C9-A423-50C0171CC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Element liniowe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5F661D-FE52-45D5-8532-A7035AD53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Przykładem elementu, który zajmuje tylko tyle miejsca ile mu potrzeba, czyli elementu liniowego, jest element &lt;a&gt;. Dodamy teraz kilka linków do strony, aby zobrazować sposób wyświetlania elementów liniowych.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Liniowe elementy, które poznaliśmy do tej pory: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&lt;a&gt; &lt;b&gt; &lt;em&gt; &lt;i&gt; &lt;</a:t>
            </a:r>
            <a:r>
              <a:rPr lang="pl-PL" dirty="0" err="1"/>
              <a:t>img</a:t>
            </a:r>
            <a:r>
              <a:rPr lang="pl-PL" dirty="0"/>
              <a:t>&gt; &lt;</a:t>
            </a:r>
            <a:r>
              <a:rPr lang="pl-PL" dirty="0" err="1"/>
              <a:t>strong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94180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8D6C4E-6779-476D-A240-7C1B31A0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Element blokowy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E0E567-0839-4FC0-8DAF-D64558B73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Przykładem elementu blokowego, czyli takiego, który zajmuje całą linie, jest element &lt;p&gt;. Umieśćmy kilka paragrafów, aby zobaczyć jak będzie wyglądało ich rozmieszczenie.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Elementy blokowe, które poznaliśmy do tej pory: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&lt;h1&gt; – &lt;h6&gt; &lt;p&gt; &lt;ul&gt; &lt;</a:t>
            </a:r>
            <a:r>
              <a:rPr lang="pl-PL" dirty="0" err="1"/>
              <a:t>ol</a:t>
            </a:r>
            <a:r>
              <a:rPr lang="pl-PL" dirty="0"/>
              <a:t>&gt; &lt;li&gt; &lt;dl&gt; &lt;</a:t>
            </a:r>
            <a:r>
              <a:rPr lang="pl-PL" dirty="0" err="1"/>
              <a:t>dt</a:t>
            </a:r>
            <a:r>
              <a:rPr lang="pl-PL" dirty="0"/>
              <a:t>&gt; &lt;</a:t>
            </a:r>
            <a:r>
              <a:rPr lang="pl-PL" dirty="0" err="1"/>
              <a:t>dd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54572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D053CF-DB82-497F-8A99-824320896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Zagnieżdżenie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E398A7-3D42-42E3-A352-5A2857DF7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Element liniowy zagnieżdżony w elemencie blokowym zostanie wyświetlony tak jak zwykły tekst, np. element &lt;em&gt; w ramach elementu &lt;p&gt;.</a:t>
            </a:r>
          </a:p>
        </p:txBody>
      </p:sp>
    </p:spTree>
    <p:extLst>
      <p:ext uri="{BB962C8B-B14F-4D97-AF65-F5344CB8AC3E}">
        <p14:creationId xmlns:p14="http://schemas.microsoft.com/office/powerpoint/2010/main" val="317160491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</TotalTime>
  <Words>206</Words>
  <Application>Microsoft Office PowerPoint</Application>
  <PresentationFormat>Panoramiczny</PresentationFormat>
  <Paragraphs>22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Elementy blokowe i linkowe</vt:lpstr>
      <vt:lpstr>Liniowe a blokowe</vt:lpstr>
      <vt:lpstr>Liniowe vs blokowe</vt:lpstr>
      <vt:lpstr>Element liniowe</vt:lpstr>
      <vt:lpstr>Element blokowy</vt:lpstr>
      <vt:lpstr>Zagnieżdżenie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Elementy blokowe i linkowe</dc:title>
  <dc:creator>Damian Radzik</dc:creator>
  <cp:lastModifiedBy>Damian Radzik</cp:lastModifiedBy>
  <cp:revision>2</cp:revision>
  <dcterms:created xsi:type="dcterms:W3CDTF">2017-10-08T11:35:32Z</dcterms:created>
  <dcterms:modified xsi:type="dcterms:W3CDTF">2017-10-08T11:38:58Z</dcterms:modified>
</cp:coreProperties>
</file>