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134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1694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8439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9806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2071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6375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5147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2520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104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424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941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258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8557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319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9594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577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3698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4987E-9443-4744-A682-EC4F50581D7A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4A6E6-CE35-4F30-9005-3DB4D0872D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51765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43BFA0-A11A-4B4C-B7C8-DD633C1D70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Elementy przestarzałe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D695584-1202-4853-9750-8226E6ABFD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7164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7B3752-E6DA-4F20-933F-CF51AC83E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Elementy przestarzałe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66535C-B750-4793-96D9-6BFB564C1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Choć formalnie przestarzałe elementy ani atrybuty nie wchodzą w skład specyfikacji HTML5, to przeglądarki nadal powinny je obsługiwać. Jednak nie należy ich już używać w tworzonych nowych dokumentach</a:t>
            </a:r>
          </a:p>
        </p:txBody>
      </p:sp>
    </p:spTree>
    <p:extLst>
      <p:ext uri="{BB962C8B-B14F-4D97-AF65-F5344CB8AC3E}">
        <p14:creationId xmlns:p14="http://schemas.microsoft.com/office/powerpoint/2010/main" val="2615888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CB83BB-EC42-43A9-AFF9-D6D85995A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Znaczniki formatujące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1EAA90-D247-4FB3-9800-55B655C67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Ich funkcję przejęły style CSS.</a:t>
            </a:r>
          </a:p>
          <a:p>
            <a:pPr marL="0" indent="0">
              <a:buNone/>
            </a:pPr>
            <a:r>
              <a:rPr lang="pl-PL" dirty="0"/>
              <a:t>BASEFONT - Ustala atrybuty czcionki bazowej </a:t>
            </a:r>
          </a:p>
          <a:p>
            <a:pPr marL="0" indent="0">
              <a:buNone/>
            </a:pPr>
            <a:r>
              <a:rPr lang="pl-PL" dirty="0"/>
              <a:t>BIG - Wyświetla tekst dużą czcionką.</a:t>
            </a:r>
          </a:p>
          <a:p>
            <a:pPr marL="0" indent="0">
              <a:buNone/>
            </a:pPr>
            <a:r>
              <a:rPr lang="pl-PL" dirty="0"/>
              <a:t>CENTER - wyśrodkowanie</a:t>
            </a:r>
          </a:p>
          <a:p>
            <a:pPr marL="0" indent="0">
              <a:buNone/>
            </a:pPr>
            <a:r>
              <a:rPr lang="pl-PL" dirty="0"/>
              <a:t>FONT - Zmienia </a:t>
            </a:r>
            <a:r>
              <a:rPr lang="pl-PL" dirty="0" err="1"/>
              <a:t>atrubuty</a:t>
            </a:r>
            <a:r>
              <a:rPr lang="pl-PL" dirty="0"/>
              <a:t> czcionki dla tekstu, który zawiera</a:t>
            </a:r>
          </a:p>
          <a:p>
            <a:pPr marL="0" indent="0">
              <a:buNone/>
            </a:pPr>
            <a:r>
              <a:rPr lang="pl-PL" dirty="0"/>
              <a:t>STRIKE - Wyświetla tekst przekreślony</a:t>
            </a:r>
          </a:p>
          <a:p>
            <a:pPr marL="0" indent="0">
              <a:buNone/>
            </a:pPr>
            <a:r>
              <a:rPr lang="pl-PL" dirty="0"/>
              <a:t>TT - Wyświetla tekst w trybie dalekopisu lub o stałych odstępach pomiędzy znakami.</a:t>
            </a:r>
          </a:p>
        </p:txBody>
      </p:sp>
    </p:spTree>
    <p:extLst>
      <p:ext uri="{BB962C8B-B14F-4D97-AF65-F5344CB8AC3E}">
        <p14:creationId xmlns:p14="http://schemas.microsoft.com/office/powerpoint/2010/main" val="2092151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65BB7A-DCCA-43C5-A459-E333942B5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Znaczniki pogarszające dostępność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E31ACE-5B49-401D-8EE9-79462C3AE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FRAME</a:t>
            </a:r>
          </a:p>
          <a:p>
            <a:pPr marL="0" indent="0">
              <a:buNone/>
            </a:pPr>
            <a:r>
              <a:rPr lang="pl-PL" dirty="0"/>
              <a:t>FRAMESET</a:t>
            </a:r>
          </a:p>
          <a:p>
            <a:pPr marL="0" indent="0">
              <a:buNone/>
            </a:pPr>
            <a:r>
              <a:rPr lang="pl-PL" dirty="0"/>
              <a:t>NOFRAMES</a:t>
            </a:r>
          </a:p>
        </p:txBody>
      </p:sp>
    </p:spTree>
    <p:extLst>
      <p:ext uri="{BB962C8B-B14F-4D97-AF65-F5344CB8AC3E}">
        <p14:creationId xmlns:p14="http://schemas.microsoft.com/office/powerpoint/2010/main" val="230156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0112C5-C5F3-4B8C-A493-3C49FB4C7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Rzadko używane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70BA63-A8FA-485F-8A67-F156EF1B6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ACRONYM - dla oznaczania wszystkich skrótów powinien być używany znacznik ABBR</a:t>
            </a:r>
          </a:p>
          <a:p>
            <a:pPr marL="0" indent="0">
              <a:buNone/>
            </a:pPr>
            <a:r>
              <a:rPr lang="pl-PL" dirty="0"/>
              <a:t>APPLET - w zamian należy używać znacznika OBJECT</a:t>
            </a:r>
          </a:p>
          <a:p>
            <a:pPr marL="0" indent="0">
              <a:buNone/>
            </a:pPr>
            <a:r>
              <a:rPr lang="pl-PL" dirty="0"/>
              <a:t>ISINDEX - może zostać zastąpiony przez kontrolki formularzy albo INPUT</a:t>
            </a:r>
          </a:p>
          <a:p>
            <a:pPr marL="0" indent="0">
              <a:buNone/>
            </a:pPr>
            <a:r>
              <a:rPr lang="pl-PL" dirty="0"/>
              <a:t>DIR - w zamian należy używać znacznika UL</a:t>
            </a:r>
          </a:p>
        </p:txBody>
      </p:sp>
    </p:spTree>
    <p:extLst>
      <p:ext uri="{BB962C8B-B14F-4D97-AF65-F5344CB8AC3E}">
        <p14:creationId xmlns:p14="http://schemas.microsoft.com/office/powerpoint/2010/main" val="70491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080FFC-89DF-4524-9F18-FE8D7A26A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Przestarzałe atrybuty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9444F211-E0CF-41F1-9DF5-FE8F85425B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3124" y="2336800"/>
            <a:ext cx="7949727" cy="359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778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2558B3-B480-4B60-B2AE-03B3B730B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Przestarzałe atrybuty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692D16FD-FC7E-449E-8DA3-4196BB8E43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5977" y="2336800"/>
            <a:ext cx="6384022" cy="359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43002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21</TotalTime>
  <Words>136</Words>
  <Application>Microsoft Office PowerPoint</Application>
  <PresentationFormat>Panoramiczny</PresentationFormat>
  <Paragraphs>22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Elementy przestarzałe</vt:lpstr>
      <vt:lpstr>Elementy przestarzałe</vt:lpstr>
      <vt:lpstr>Znaczniki formatujące</vt:lpstr>
      <vt:lpstr>Znaczniki pogarszające dostępność</vt:lpstr>
      <vt:lpstr>Rzadko używane</vt:lpstr>
      <vt:lpstr>Przestarzałe atrybuty</vt:lpstr>
      <vt:lpstr>Przestarzałe atrybuty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Elementy przestarzałe</dc:title>
  <dc:creator>Damian Radzik</dc:creator>
  <cp:lastModifiedBy>Damian Radzik</cp:lastModifiedBy>
  <cp:revision>2</cp:revision>
  <dcterms:created xsi:type="dcterms:W3CDTF">2017-10-21T14:12:38Z</dcterms:created>
  <dcterms:modified xsi:type="dcterms:W3CDTF">2017-10-23T08:29:24Z</dcterms:modified>
</cp:coreProperties>
</file>