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FD80121-76B0-46FE-8360-22A4B8FE7799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C04D9-C044-4A76-80E4-11575A1CA6A1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9701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0121-76B0-46FE-8360-22A4B8FE7799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C04D9-C044-4A76-80E4-11575A1CA6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5273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0121-76B0-46FE-8360-22A4B8FE7799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C04D9-C044-4A76-80E4-11575A1CA6A1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6208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0121-76B0-46FE-8360-22A4B8FE7799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C04D9-C044-4A76-80E4-11575A1CA6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8193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0121-76B0-46FE-8360-22A4B8FE7799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C04D9-C044-4A76-80E4-11575A1CA6A1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5502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0121-76B0-46FE-8360-22A4B8FE7799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C04D9-C044-4A76-80E4-11575A1CA6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4496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0121-76B0-46FE-8360-22A4B8FE7799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C04D9-C044-4A76-80E4-11575A1CA6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67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0121-76B0-46FE-8360-22A4B8FE7799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C04D9-C044-4A76-80E4-11575A1CA6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6169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0121-76B0-46FE-8360-22A4B8FE7799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C04D9-C044-4A76-80E4-11575A1CA6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0718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0121-76B0-46FE-8360-22A4B8FE7799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C04D9-C044-4A76-80E4-11575A1CA6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4954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0121-76B0-46FE-8360-22A4B8FE7799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C04D9-C044-4A76-80E4-11575A1CA6A1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8928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FD80121-76B0-46FE-8360-22A4B8FE7799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65C04D9-C044-4A76-80E4-11575A1CA6A1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7506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Formatowanie tekstu HTML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1480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Przejście do następnej linii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Przejście do następnej&lt;</a:t>
            </a:r>
            <a:r>
              <a:rPr lang="pl-PL" dirty="0" err="1"/>
              <a:t>br</a:t>
            </a:r>
            <a:r>
              <a:rPr lang="pl-PL" dirty="0"/>
              <a:t>&gt; </a:t>
            </a:r>
          </a:p>
          <a:p>
            <a:pPr marL="0" indent="0">
              <a:buNone/>
            </a:pPr>
            <a:r>
              <a:rPr lang="pl-PL" dirty="0"/>
              <a:t>linii</a:t>
            </a:r>
          </a:p>
        </p:txBody>
      </p:sp>
    </p:spTree>
    <p:extLst>
      <p:ext uri="{BB962C8B-B14F-4D97-AF65-F5344CB8AC3E}">
        <p14:creationId xmlns:p14="http://schemas.microsoft.com/office/powerpoint/2010/main" val="3777020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Spacja niełamliwa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Spacja&amp;nbsp;niałamliwa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18573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Linia horyzontalna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hr</a:t>
            </a:r>
            <a:r>
              <a:rPr lang="pl-PL" dirty="0"/>
              <a:t>&gt;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984" y="2583263"/>
            <a:ext cx="9231923" cy="3149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919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Wyraz pogrubiony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strong</a:t>
            </a:r>
            <a:r>
              <a:rPr lang="pl-PL" dirty="0"/>
              <a:t>&gt;</a:t>
            </a:r>
            <a:r>
              <a:rPr lang="pl-PL" b="1" dirty="0"/>
              <a:t>pogrubiony</a:t>
            </a:r>
            <a:r>
              <a:rPr lang="pl-PL" dirty="0"/>
              <a:t>&lt;/</a:t>
            </a:r>
            <a:r>
              <a:rPr lang="pl-PL" dirty="0" err="1"/>
              <a:t>strong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&lt;b&gt;</a:t>
            </a:r>
            <a:r>
              <a:rPr lang="pl-PL" b="1" dirty="0"/>
              <a:t>pogrubiony</a:t>
            </a:r>
            <a:r>
              <a:rPr lang="pl-PL" dirty="0"/>
              <a:t>&lt;/b&gt;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07928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Wyraz pochylony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&lt;em&gt;</a:t>
            </a:r>
            <a:r>
              <a:rPr lang="pl-PL" i="1" dirty="0"/>
              <a:t>pochylony</a:t>
            </a:r>
            <a:r>
              <a:rPr lang="pl-PL" dirty="0"/>
              <a:t>&lt;/em&gt;</a:t>
            </a:r>
          </a:p>
          <a:p>
            <a:pPr marL="0" indent="0">
              <a:buNone/>
            </a:pPr>
            <a:r>
              <a:rPr lang="pl-PL" dirty="0"/>
              <a:t>&lt;i&gt;</a:t>
            </a:r>
            <a:r>
              <a:rPr lang="pl-PL" i="1" dirty="0"/>
              <a:t>pochylony</a:t>
            </a:r>
            <a:r>
              <a:rPr lang="pl-PL" dirty="0"/>
              <a:t>&lt;/i&gt;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6873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Wyraz pomniejszony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&lt;small&gt;</a:t>
            </a:r>
            <a:r>
              <a:rPr lang="pl-PL" sz="2400" dirty="0"/>
              <a:t>pomniejszony</a:t>
            </a:r>
            <a:r>
              <a:rPr lang="pl-PL" dirty="0"/>
              <a:t>&lt;/small&gt;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Pomniejszony </a:t>
            </a:r>
            <a:r>
              <a:rPr lang="pl-PL" sz="2400" dirty="0"/>
              <a:t>raz </a:t>
            </a:r>
            <a:r>
              <a:rPr lang="pl-PL" sz="2000" dirty="0"/>
              <a:t>dwa </a:t>
            </a:r>
            <a:r>
              <a:rPr lang="pl-PL" sz="1800" dirty="0"/>
              <a:t>trzy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83013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Wyraz podświetlony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mark</a:t>
            </a:r>
            <a:r>
              <a:rPr lang="pl-PL" dirty="0"/>
              <a:t>&gt;</a:t>
            </a:r>
            <a:r>
              <a:rPr lang="pl-PL" dirty="0">
                <a:highlight>
                  <a:srgbClr val="FFFF00"/>
                </a:highlight>
              </a:rPr>
              <a:t>podświetlony</a:t>
            </a:r>
            <a:r>
              <a:rPr lang="pl-PL" dirty="0"/>
              <a:t>&lt;/</a:t>
            </a:r>
            <a:r>
              <a:rPr lang="pl-PL" dirty="0" err="1"/>
              <a:t>mark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689827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Indeksy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pl-PL" dirty="0"/>
                  <a:t>&lt;</a:t>
                </a:r>
                <a:r>
                  <a:rPr lang="pl-PL" dirty="0" err="1"/>
                  <a:t>sup</a:t>
                </a:r>
                <a:r>
                  <a:rPr lang="pl-PL" dirty="0"/>
                  <a:t>&gt;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l-PL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𝑖𝑛𝑑𝑒𝑥</m:t>
                        </m:r>
                      </m:e>
                      <m:sup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ó</m:t>
                        </m:r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𝑟𝑛𝑦</m:t>
                        </m:r>
                      </m:sup>
                    </m:sSup>
                  </m:oMath>
                </a14:m>
                <a:r>
                  <a:rPr lang="pl-PL" dirty="0"/>
                  <a:t>&lt;/</a:t>
                </a:r>
                <a:r>
                  <a:rPr lang="pl-PL" dirty="0" err="1"/>
                  <a:t>sup</a:t>
                </a:r>
                <a:r>
                  <a:rPr lang="pl-PL" dirty="0"/>
                  <a:t>&gt;</a:t>
                </a:r>
              </a:p>
              <a:p>
                <a:pPr marL="0" indent="0">
                  <a:buNone/>
                </a:pPr>
                <a:r>
                  <a:rPr lang="pl-PL" dirty="0"/>
                  <a:t>&lt;</a:t>
                </a:r>
                <a:r>
                  <a:rPr lang="pl-PL" dirty="0" err="1"/>
                  <a:t>sub</a:t>
                </a:r>
                <a:r>
                  <a:rPr lang="pl-PL" dirty="0"/>
                  <a:t>&gt;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𝑖𝑛𝑑𝑒𝑥</m:t>
                        </m:r>
                      </m:e>
                      <m:sub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𝑑𝑜𝑙𝑛𝑦</m:t>
                        </m:r>
                      </m:sub>
                    </m:sSub>
                  </m:oMath>
                </a14:m>
                <a:r>
                  <a:rPr lang="pl-PL" dirty="0"/>
                  <a:t>&lt;/sub&gt;</a:t>
                </a:r>
              </a:p>
            </p:txBody>
          </p:sp>
        </mc:Choice>
        <mc:Fallback xmlns=""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17" t="-91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3895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Wyraz wstawiony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ins</a:t>
            </a:r>
            <a:r>
              <a:rPr lang="pl-PL" dirty="0"/>
              <a:t>&gt;</a:t>
            </a:r>
            <a:r>
              <a:rPr lang="pl-PL" dirty="0">
                <a:highlight>
                  <a:srgbClr val="FFFF00"/>
                </a:highlight>
              </a:rPr>
              <a:t>wstawiony</a:t>
            </a:r>
            <a:r>
              <a:rPr lang="pl-PL" dirty="0"/>
              <a:t>&lt;/</a:t>
            </a:r>
            <a:r>
              <a:rPr lang="pl-PL" dirty="0" err="1"/>
              <a:t>ins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07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Wyraz nieaktualny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&lt;s&gt;</a:t>
            </a:r>
            <a:r>
              <a:rPr lang="pl-PL" strike="sngStrike" dirty="0"/>
              <a:t>nieaktualny</a:t>
            </a:r>
            <a:r>
              <a:rPr lang="pl-PL" dirty="0"/>
              <a:t>&lt;/s&gt;</a:t>
            </a:r>
          </a:p>
          <a:p>
            <a:pPr marL="0" indent="0">
              <a:buNone/>
            </a:pPr>
            <a:r>
              <a:rPr lang="pl-PL" dirty="0"/>
              <a:t>&lt;del&gt;</a:t>
            </a:r>
            <a:r>
              <a:rPr lang="pl-PL" strike="sngStrike" dirty="0"/>
              <a:t>nieaktualny</a:t>
            </a:r>
            <a:r>
              <a:rPr lang="pl-PL" dirty="0"/>
              <a:t>&lt;/del&gt;</a:t>
            </a:r>
          </a:p>
        </p:txBody>
      </p:sp>
    </p:spTree>
    <p:extLst>
      <p:ext uri="{BB962C8B-B14F-4D97-AF65-F5344CB8AC3E}">
        <p14:creationId xmlns:p14="http://schemas.microsoft.com/office/powerpoint/2010/main" val="2984697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Kod maszynowy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code</a:t>
            </a:r>
            <a:r>
              <a:rPr lang="pl-PL" dirty="0"/>
              <a:t>&gt;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kod maszynowy</a:t>
            </a:r>
            <a:r>
              <a:rPr lang="pl-PL" dirty="0"/>
              <a:t>&lt;/</a:t>
            </a:r>
            <a:r>
              <a:rPr lang="pl-PL" dirty="0" err="1"/>
              <a:t>code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3933760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35</TotalTime>
  <Words>130</Words>
  <Application>Microsoft Office PowerPoint</Application>
  <PresentationFormat>Panoramiczny</PresentationFormat>
  <Paragraphs>30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8" baseType="lpstr">
      <vt:lpstr>Cambria Math</vt:lpstr>
      <vt:lpstr>Times New Roman</vt:lpstr>
      <vt:lpstr>Tw Cen MT</vt:lpstr>
      <vt:lpstr>Tw Cen MT Condensed</vt:lpstr>
      <vt:lpstr>Wingdings 3</vt:lpstr>
      <vt:lpstr>Integralny</vt:lpstr>
      <vt:lpstr>Formatowanie tekstu HTML</vt:lpstr>
      <vt:lpstr>Wyraz pogrubiony</vt:lpstr>
      <vt:lpstr>Wyraz pochylony</vt:lpstr>
      <vt:lpstr>Wyraz pomniejszony</vt:lpstr>
      <vt:lpstr>Wyraz podświetlony</vt:lpstr>
      <vt:lpstr>Indeksy</vt:lpstr>
      <vt:lpstr>Wyraz wstawiony</vt:lpstr>
      <vt:lpstr>Wyraz nieaktualny</vt:lpstr>
      <vt:lpstr>Kod maszynowy</vt:lpstr>
      <vt:lpstr>Przejście do następnej linii</vt:lpstr>
      <vt:lpstr>Spacja niełamliwa</vt:lpstr>
      <vt:lpstr>Linia horyzontalna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Formatowanie tekstu HTML</dc:title>
  <dc:creator>Damian Radzik</dc:creator>
  <cp:lastModifiedBy>Damian Radzik</cp:lastModifiedBy>
  <cp:revision>4</cp:revision>
  <dcterms:created xsi:type="dcterms:W3CDTF">2017-09-21T07:16:19Z</dcterms:created>
  <dcterms:modified xsi:type="dcterms:W3CDTF">2019-09-21T07:04:21Z</dcterms:modified>
</cp:coreProperties>
</file>