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22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919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91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8905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825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19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62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630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35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41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69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297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76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4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86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283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57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EF32-8A65-4847-B078-DF8B0782E3E3}" type="datetimeFigureOut">
              <a:rPr lang="pl-PL" smtClean="0"/>
              <a:t>08.10.2017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6B64-B2C3-4177-AEA4-25D88A1F3C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24987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E8FD58-B81A-4D06-9C7E-77EF03068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Klasy i id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0D4CC73-5A19-46DB-BDC2-8186C92F08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2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775C97-90D7-49EF-BF0E-1EFFCF3A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70BDCB-3802-45D4-ABC2-A52E538A6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Do identyfikacji poszczególnych elementów używamy tzw. identyfikatorów w skrócie id. Id to atrybuty elementów </a:t>
            </a:r>
            <a:r>
              <a:rPr lang="pl-PL" dirty="0" err="1"/>
              <a:t>html</a:t>
            </a:r>
            <a:r>
              <a:rPr lang="pl-PL" dirty="0"/>
              <a:t>, które pozwalają je odróżniać. Zapisujemy je skrótem id i przypisujemy do nich wartości tak jak do innych atrybutów, używając do tego znaku = oraz " ".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id="</a:t>
            </a:r>
            <a:r>
              <a:rPr lang="pl-PL" dirty="0" err="1"/>
              <a:t>some</a:t>
            </a:r>
            <a:r>
              <a:rPr lang="pl-PL" dirty="0"/>
              <a:t>-id"</a:t>
            </a:r>
          </a:p>
          <a:p>
            <a:pPr marL="0" indent="0">
              <a:buNone/>
            </a:pPr>
            <a:r>
              <a:rPr lang="pl-PL" dirty="0"/>
              <a:t>Atrybut id jest unikalnym identyfikatorem elementu </a:t>
            </a:r>
            <a:r>
              <a:rPr lang="pl-PL" dirty="0" err="1"/>
              <a:t>html</a:t>
            </a:r>
            <a:r>
              <a:rPr lang="pl-PL" dirty="0"/>
              <a:t>. Znaczy to, że daną wartość atrybutu id możemy przypisać jedynie jednemu elementowi </a:t>
            </a:r>
            <a:r>
              <a:rPr lang="pl-PL" dirty="0" err="1"/>
              <a:t>html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id="</a:t>
            </a:r>
            <a:r>
              <a:rPr lang="pl-PL" dirty="0" err="1"/>
              <a:t>header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r>
              <a:rPr lang="pl-PL" dirty="0"/>
              <a:t>&lt;div id="</a:t>
            </a:r>
            <a:r>
              <a:rPr lang="pl-PL" dirty="0" err="1"/>
              <a:t>footer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r>
              <a:rPr lang="pl-PL" dirty="0"/>
              <a:t>Oznaczyliśmy w ten sposób dwie sekcje, nagłówkową (ang. </a:t>
            </a:r>
            <a:r>
              <a:rPr lang="pl-PL" dirty="0" err="1"/>
              <a:t>header</a:t>
            </a:r>
            <a:r>
              <a:rPr lang="pl-PL" dirty="0"/>
              <a:t>) i stopkę (ang. </a:t>
            </a:r>
            <a:r>
              <a:rPr lang="pl-PL" dirty="0" err="1"/>
              <a:t>footer</a:t>
            </a:r>
            <a:r>
              <a:rPr lang="pl-PL" dirty="0"/>
              <a:t>). Nazwy te nie są standardem w języku </a:t>
            </a:r>
            <a:r>
              <a:rPr lang="pl-PL" dirty="0" err="1"/>
              <a:t>html</a:t>
            </a:r>
            <a:r>
              <a:rPr lang="pl-PL" dirty="0"/>
              <a:t>, a dobrą praktyką. Występuje pełna dowolność w nadawaniu nazw atrybutu id.  Ja jednak polecam używanie nazw angielskich, wtedy nasz kod będzie prawdziwie międzynarodowy…</a:t>
            </a:r>
          </a:p>
        </p:txBody>
      </p:sp>
    </p:spTree>
    <p:extLst>
      <p:ext uri="{BB962C8B-B14F-4D97-AF65-F5344CB8AC3E}">
        <p14:creationId xmlns:p14="http://schemas.microsoft.com/office/powerpoint/2010/main" val="3258677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8D9F43-5824-4FC0-938F-B2BB7062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Selektor CSS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9F4107-F1D5-4A45-8A43-17A8FDF37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Id mogą również służyć jako tzw. selektory języka CSS. Selektory są to odwołania w języku CSS do konkretnych elementów </a:t>
            </a:r>
            <a:r>
              <a:rPr lang="pl-PL" dirty="0" err="1"/>
              <a:t>html</a:t>
            </a:r>
            <a:r>
              <a:rPr lang="pl-PL" dirty="0"/>
              <a:t>. Reguły formatowania CSS przypisujemy do konkretnych elementów właśnie poprzez selektory. O selektorach dokładniej będziemy mówić na kursie CSS.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Selektory id uzyskujemy poprzez dodanie znaku # przed nazwą id, np. (#</a:t>
            </a:r>
            <a:r>
              <a:rPr lang="pl-PL" dirty="0" err="1"/>
              <a:t>header</a:t>
            </a:r>
            <a:r>
              <a:rPr lang="pl-PL" dirty="0"/>
              <a:t>). Jeśli chcielibyśmy dodać kolor tła do naszej sekcji </a:t>
            </a:r>
            <a:r>
              <a:rPr lang="pl-PL" dirty="0" err="1"/>
              <a:t>header</a:t>
            </a:r>
            <a:r>
              <a:rPr lang="pl-PL" dirty="0"/>
              <a:t> moglibyśmy tak tego dokonać.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#</a:t>
            </a:r>
            <a:r>
              <a:rPr lang="pl-PL" dirty="0" err="1"/>
              <a:t>header</a:t>
            </a:r>
            <a:r>
              <a:rPr lang="pl-PL" dirty="0"/>
              <a:t> {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blue</a:t>
            </a:r>
            <a:r>
              <a:rPr lang="pl-PL" dirty="0"/>
              <a:t>; }</a:t>
            </a:r>
          </a:p>
        </p:txBody>
      </p:sp>
    </p:spTree>
    <p:extLst>
      <p:ext uri="{BB962C8B-B14F-4D97-AF65-F5344CB8AC3E}">
        <p14:creationId xmlns:p14="http://schemas.microsoft.com/office/powerpoint/2010/main" val="190656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6CCFB-E4EF-42C2-9852-A01DAD6F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C99914-A4FF-4F3C-B5E9-7537BE75B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Klasy są zbliżone do identyfikatorów, również możemy dzięki nim rozróżniać poszczególne elementy </a:t>
            </a:r>
            <a:r>
              <a:rPr lang="pl-PL" dirty="0" err="1"/>
              <a:t>html</a:t>
            </a:r>
            <a:r>
              <a:rPr lang="pl-PL" dirty="0"/>
              <a:t>. Tak samo jak id są one atrybutem wszystkich elementów </a:t>
            </a:r>
            <a:r>
              <a:rPr lang="pl-PL" dirty="0" err="1"/>
              <a:t>html</a:t>
            </a:r>
            <a:r>
              <a:rPr lang="pl-PL" dirty="0"/>
              <a:t>. Używamy ich stosując słowo </a:t>
            </a:r>
            <a:r>
              <a:rPr lang="pl-PL" dirty="0" err="1"/>
              <a:t>class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&lt;div id="</a:t>
            </a:r>
            <a:r>
              <a:rPr lang="pl-PL" dirty="0" err="1"/>
              <a:t>header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blue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="logo.png" alt="logo how2html"&gt;</a:t>
            </a:r>
          </a:p>
          <a:p>
            <a:pPr marL="0" indent="0">
              <a:buNone/>
            </a:pPr>
            <a:r>
              <a:rPr lang="pl-PL" dirty="0"/>
              <a:t>   &lt;ul&gt;</a:t>
            </a:r>
          </a:p>
          <a:p>
            <a:pPr marL="0" indent="0">
              <a:buNone/>
            </a:pPr>
            <a:r>
              <a:rPr lang="pl-PL" dirty="0"/>
              <a:t>      &lt;li&gt;&lt;a </a:t>
            </a:r>
            <a:r>
              <a:rPr lang="pl-PL" dirty="0" err="1"/>
              <a:t>href</a:t>
            </a:r>
            <a:r>
              <a:rPr lang="pl-PL" dirty="0"/>
              <a:t>="#"&gt;Strona Główna&lt;/a&gt;&lt;/li&gt;</a:t>
            </a:r>
          </a:p>
          <a:p>
            <a:pPr marL="0" indent="0">
              <a:buNone/>
            </a:pPr>
            <a:r>
              <a:rPr lang="pl-PL" dirty="0"/>
              <a:t>      &lt;li&gt;&lt;a </a:t>
            </a:r>
            <a:r>
              <a:rPr lang="pl-PL" dirty="0" err="1"/>
              <a:t>href</a:t>
            </a:r>
            <a:r>
              <a:rPr lang="pl-PL" dirty="0"/>
              <a:t>="lekcja-1"&gt;Lekcja 1&lt;/a&gt;&lt;/li&gt;</a:t>
            </a:r>
          </a:p>
          <a:p>
            <a:pPr marL="0" indent="0">
              <a:buNone/>
            </a:pPr>
            <a:r>
              <a:rPr lang="pl-PL" dirty="0"/>
              <a:t>      &lt;li&gt;&lt;a </a:t>
            </a:r>
            <a:r>
              <a:rPr lang="pl-PL" dirty="0" err="1"/>
              <a:t>href</a:t>
            </a:r>
            <a:r>
              <a:rPr lang="pl-PL" dirty="0"/>
              <a:t>="lekcja-2"&gt;Lekcja 2&lt;/a&gt;&lt;/li&gt;</a:t>
            </a:r>
          </a:p>
          <a:p>
            <a:pPr marL="0" indent="0">
              <a:buNone/>
            </a:pPr>
            <a:r>
              <a:rPr lang="pl-PL" dirty="0"/>
              <a:t>   &lt;/ul&gt;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258543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30AEA8-CFCF-47B4-900E-33C896F2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Selektor CSS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923043-6A82-435E-8DC9-F014B7F58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Tak samo jak id, klasy mogą służyć jako selektory języka CSS. Selektory klasowe tworzymy poprzez poprzedzenie nazwy klasy kropką . , np.(.</a:t>
            </a:r>
            <a:r>
              <a:rPr lang="pl-PL" dirty="0" err="1"/>
              <a:t>blue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blue</a:t>
            </a:r>
            <a:r>
              <a:rPr lang="pl-PL" dirty="0"/>
              <a:t> {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blue</a:t>
            </a:r>
            <a:r>
              <a:rPr lang="pl-PL" dirty="0"/>
              <a:t>; }</a:t>
            </a:r>
          </a:p>
          <a:p>
            <a:pPr marL="0" indent="0">
              <a:buNone/>
            </a:pPr>
            <a:r>
              <a:rPr lang="pl-PL" dirty="0"/>
              <a:t>Zanim kolor tła zostanie dodany musimy się nauczyć jeszcze dodawać język CSS do naszej strony. </a:t>
            </a:r>
          </a:p>
        </p:txBody>
      </p:sp>
    </p:spTree>
    <p:extLst>
      <p:ext uri="{BB962C8B-B14F-4D97-AF65-F5344CB8AC3E}">
        <p14:creationId xmlns:p14="http://schemas.microsoft.com/office/powerpoint/2010/main" val="5394533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399</Words>
  <Application>Microsoft Office PowerPoint</Application>
  <PresentationFormat>Panoramiczny</PresentationFormat>
  <Paragraphs>32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Klasy i id</vt:lpstr>
      <vt:lpstr>ID</vt:lpstr>
      <vt:lpstr>Selektor CSS</vt:lpstr>
      <vt:lpstr>Klasy</vt:lpstr>
      <vt:lpstr>Selektor CSS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Klasy i id</dc:title>
  <dc:creator>Damian Radzik</dc:creator>
  <cp:lastModifiedBy>Damian Radzik</cp:lastModifiedBy>
  <cp:revision>1</cp:revision>
  <dcterms:created xsi:type="dcterms:W3CDTF">2017-10-08T12:13:18Z</dcterms:created>
  <dcterms:modified xsi:type="dcterms:W3CDTF">2017-10-08T12:13:51Z</dcterms:modified>
</cp:coreProperties>
</file>