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A2D30330-2623-4D02-A449-742F19997F69}"/>
    <pc:docChg chg="custSel modSld">
      <pc:chgData name="Damian Radzik" userId="9b6437a5cc3fe03b" providerId="LiveId" clId="{A2D30330-2623-4D02-A449-742F19997F69}" dt="2019-09-21T07:05:12.145" v="3" actId="27636"/>
      <pc:docMkLst>
        <pc:docMk/>
      </pc:docMkLst>
      <pc:sldChg chg="modSp">
        <pc:chgData name="Damian Radzik" userId="9b6437a5cc3fe03b" providerId="LiveId" clId="{A2D30330-2623-4D02-A449-742F19997F69}" dt="2019-09-21T07:05:12.108" v="0" actId="27636"/>
        <pc:sldMkLst>
          <pc:docMk/>
          <pc:sldMk cId="1188197634" sldId="257"/>
        </pc:sldMkLst>
        <pc:spChg chg="mod">
          <ac:chgData name="Damian Radzik" userId="9b6437a5cc3fe03b" providerId="LiveId" clId="{A2D30330-2623-4D02-A449-742F19997F69}" dt="2019-09-21T07:05:12.108" v="0" actId="27636"/>
          <ac:spMkLst>
            <pc:docMk/>
            <pc:sldMk cId="1188197634" sldId="257"/>
            <ac:spMk id="3" creationId="{5FB694C2-99B6-42F4-B2A0-19847FDEDEE0}"/>
          </ac:spMkLst>
        </pc:spChg>
      </pc:sldChg>
      <pc:sldChg chg="modSp">
        <pc:chgData name="Damian Radzik" userId="9b6437a5cc3fe03b" providerId="LiveId" clId="{A2D30330-2623-4D02-A449-742F19997F69}" dt="2019-09-21T07:05:12.123" v="1" actId="27636"/>
        <pc:sldMkLst>
          <pc:docMk/>
          <pc:sldMk cId="4197371090" sldId="262"/>
        </pc:sldMkLst>
        <pc:spChg chg="mod">
          <ac:chgData name="Damian Radzik" userId="9b6437a5cc3fe03b" providerId="LiveId" clId="{A2D30330-2623-4D02-A449-742F19997F69}" dt="2019-09-21T07:05:12.123" v="1" actId="27636"/>
          <ac:spMkLst>
            <pc:docMk/>
            <pc:sldMk cId="4197371090" sldId="262"/>
            <ac:spMk id="3" creationId="{5D5BCD12-AC6A-41FD-B093-C6B9E5E6C865}"/>
          </ac:spMkLst>
        </pc:spChg>
      </pc:sldChg>
      <pc:sldChg chg="modSp">
        <pc:chgData name="Damian Radzik" userId="9b6437a5cc3fe03b" providerId="LiveId" clId="{A2D30330-2623-4D02-A449-742F19997F69}" dt="2019-09-21T07:05:12.139" v="2" actId="27636"/>
        <pc:sldMkLst>
          <pc:docMk/>
          <pc:sldMk cId="2958506385" sldId="263"/>
        </pc:sldMkLst>
        <pc:spChg chg="mod">
          <ac:chgData name="Damian Radzik" userId="9b6437a5cc3fe03b" providerId="LiveId" clId="{A2D30330-2623-4D02-A449-742F19997F69}" dt="2019-09-21T07:05:12.139" v="2" actId="27636"/>
          <ac:spMkLst>
            <pc:docMk/>
            <pc:sldMk cId="2958506385" sldId="263"/>
            <ac:spMk id="3" creationId="{1E05E94F-1BED-41C9-90FF-A269C8F2A6A4}"/>
          </ac:spMkLst>
        </pc:spChg>
      </pc:sldChg>
      <pc:sldChg chg="modSp">
        <pc:chgData name="Damian Radzik" userId="9b6437a5cc3fe03b" providerId="LiveId" clId="{A2D30330-2623-4D02-A449-742F19997F69}" dt="2019-09-21T07:05:12.145" v="3" actId="27636"/>
        <pc:sldMkLst>
          <pc:docMk/>
          <pc:sldMk cId="1518076373" sldId="264"/>
        </pc:sldMkLst>
        <pc:spChg chg="mod">
          <ac:chgData name="Damian Radzik" userId="9b6437a5cc3fe03b" providerId="LiveId" clId="{A2D30330-2623-4D02-A449-742F19997F69}" dt="2019-09-21T07:05:12.145" v="3" actId="27636"/>
          <ac:spMkLst>
            <pc:docMk/>
            <pc:sldMk cId="1518076373" sldId="264"/>
            <ac:spMk id="3" creationId="{19A33BA9-368D-45DA-92ED-180343BE7FE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36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77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5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993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05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366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146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7378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962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480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17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90D6BAE-D98F-40DD-B6DD-321E9B974401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BBF2D73-73D7-44AF-9820-40E62496C1D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17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2A9A73-FCC3-447A-B7EC-F7C882F23D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Nagłówek i treść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A7D8B50-F579-497C-9A78-D57EB59CA5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67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C050C9-4316-4C75-A016-1AAAA4D0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 tła strony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B694C2-99B6-42F4-B2A0-19847FDED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&lt;body </a:t>
            </a:r>
            <a:r>
              <a:rPr lang="pl-PL" dirty="0" err="1"/>
              <a:t>bgcolor</a:t>
            </a:r>
            <a:r>
              <a:rPr lang="pl-PL" dirty="0"/>
              <a:t>="kolor"&gt;...&lt;/body&gt;</a:t>
            </a:r>
          </a:p>
          <a:p>
            <a:pPr marL="0" indent="0">
              <a:buNone/>
            </a:pPr>
            <a:r>
              <a:rPr lang="pl-PL" dirty="0"/>
              <a:t>gdzie "kolor" oznacza definicję koloru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Równocześnie z kolorem tła strony powinniśmy określić odpowiedni kolor tekstu, nawet jeśli odpowiada nam domyślny. Pamiętaj, że użytkownik może zmienić domyślny kolor tekstu w swoim systemie operacyjnym, a wtedy istnieje prawdopodobieństwo, że będzie on podobny do koloru tła ustalonego na Twojej stronie, co wywoła brak możliwości odczytania treści lub bardzo utrudni czytanie. To samo dotyczy koloru odsyłaczy hipertekstowych.</a:t>
            </a:r>
          </a:p>
        </p:txBody>
      </p:sp>
    </p:spTree>
    <p:extLst>
      <p:ext uri="{BB962C8B-B14F-4D97-AF65-F5344CB8AC3E}">
        <p14:creationId xmlns:p14="http://schemas.microsoft.com/office/powerpoint/2010/main" val="118819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D7B2B7-450D-4997-B130-D33573013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Tło obrazkowe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04DAC5-5A65-4254-95D2-DE7201882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&lt;body </a:t>
            </a:r>
            <a:r>
              <a:rPr lang="pl-PL" dirty="0" err="1"/>
              <a:t>background</a:t>
            </a:r>
            <a:r>
              <a:rPr lang="pl-PL" dirty="0"/>
              <a:t>="ścieżka dostępu do obrazka"&gt;...&lt;/body&gt;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bgproperties</a:t>
            </a:r>
            <a:r>
              <a:rPr lang="pl-PL" dirty="0"/>
              <a:t>="</a:t>
            </a:r>
            <a:r>
              <a:rPr lang="pl-PL" dirty="0" err="1"/>
              <a:t>fixed</a:t>
            </a:r>
            <a:r>
              <a:rPr lang="pl-PL" dirty="0"/>
              <a:t>"  - obrazek się nie przesuwa</a:t>
            </a:r>
          </a:p>
        </p:txBody>
      </p:sp>
    </p:spTree>
    <p:extLst>
      <p:ext uri="{BB962C8B-B14F-4D97-AF65-F5344CB8AC3E}">
        <p14:creationId xmlns:p14="http://schemas.microsoft.com/office/powerpoint/2010/main" val="224320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929B06-6CA7-4B4D-84DA-FD89DA4D8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 odsyłaczy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72E372-8D68-43FA-AD8C-A336A8D59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&lt;body link="kolor nowych" </a:t>
            </a:r>
            <a:r>
              <a:rPr lang="pl-PL" dirty="0" err="1"/>
              <a:t>vlink</a:t>
            </a:r>
            <a:r>
              <a:rPr lang="pl-PL" dirty="0"/>
              <a:t>="kolor odwiedzonych" </a:t>
            </a:r>
            <a:r>
              <a:rPr lang="pl-PL" dirty="0" err="1"/>
              <a:t>alink</a:t>
            </a:r>
            <a:r>
              <a:rPr lang="pl-PL" dirty="0"/>
              <a:t>="kolor aktywnych"&gt;...&lt;/body&gt;</a:t>
            </a:r>
          </a:p>
        </p:txBody>
      </p:sp>
    </p:spTree>
    <p:extLst>
      <p:ext uri="{BB962C8B-B14F-4D97-AF65-F5344CB8AC3E}">
        <p14:creationId xmlns:p14="http://schemas.microsoft.com/office/powerpoint/2010/main" val="81314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A71C4F-EC5F-4BFE-8173-9C4D95ED7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Automatyczne odświeżanie strony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7B7D5-058F-4C47-AE6A-AC87DC60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	&lt;meta http-</a:t>
            </a:r>
            <a:r>
              <a:rPr lang="pl-PL" dirty="0" err="1"/>
              <a:t>equiv</a:t>
            </a:r>
            <a:r>
              <a:rPr lang="pl-PL" dirty="0"/>
              <a:t>="</a:t>
            </a:r>
            <a:r>
              <a:rPr lang="pl-PL" dirty="0" err="1"/>
              <a:t>Refresh</a:t>
            </a:r>
            <a:r>
              <a:rPr lang="pl-PL" dirty="0"/>
              <a:t>" </a:t>
            </a:r>
            <a:r>
              <a:rPr lang="pl-PL" dirty="0" err="1"/>
              <a:t>content</a:t>
            </a:r>
            <a:r>
              <a:rPr lang="pl-PL" dirty="0"/>
              <a:t>="s" /&gt;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gdzie jako "s" należy podać liczbę, określającą co jaki przedział czasu (w sekundach) będzie odświeżana strona, czyli ponownie wczytywana.</a:t>
            </a:r>
          </a:p>
        </p:txBody>
      </p:sp>
    </p:spTree>
    <p:extLst>
      <p:ext uri="{BB962C8B-B14F-4D97-AF65-F5344CB8AC3E}">
        <p14:creationId xmlns:p14="http://schemas.microsoft.com/office/powerpoint/2010/main" val="564059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0CA86-8CE6-4D9F-9B0A-ED6F240B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Automatyczne wczytanie strony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3F66BF-E596-49B7-8EFC-DC12E4865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	&lt;meta http-</a:t>
            </a:r>
            <a:r>
              <a:rPr lang="pl-PL" dirty="0" err="1"/>
              <a:t>equiv</a:t>
            </a:r>
            <a:r>
              <a:rPr lang="pl-PL" dirty="0"/>
              <a:t>="</a:t>
            </a:r>
            <a:r>
              <a:rPr lang="pl-PL" dirty="0" err="1"/>
              <a:t>Refresh</a:t>
            </a:r>
            <a:r>
              <a:rPr lang="pl-PL" dirty="0"/>
              <a:t>" </a:t>
            </a:r>
            <a:r>
              <a:rPr lang="pl-PL" dirty="0" err="1"/>
              <a:t>content</a:t>
            </a:r>
            <a:r>
              <a:rPr lang="pl-PL" dirty="0"/>
              <a:t>="s; </a:t>
            </a:r>
            <a:r>
              <a:rPr lang="pl-PL" dirty="0" err="1"/>
              <a:t>url</a:t>
            </a:r>
            <a:r>
              <a:rPr lang="pl-PL" dirty="0"/>
              <a:t>=Tu podaj adres strony lub ścieżkę dostępu" /&gt;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s</a:t>
            </a:r>
          </a:p>
          <a:p>
            <a:pPr marL="0" indent="0">
              <a:buNone/>
            </a:pPr>
            <a:r>
              <a:rPr lang="pl-PL" dirty="0"/>
              <a:t>Czas, po którym zostanie załadowana podana strona (w sekundach)</a:t>
            </a:r>
          </a:p>
        </p:txBody>
      </p:sp>
    </p:spTree>
    <p:extLst>
      <p:ext uri="{BB962C8B-B14F-4D97-AF65-F5344CB8AC3E}">
        <p14:creationId xmlns:p14="http://schemas.microsoft.com/office/powerpoint/2010/main" val="3589837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158720-119C-4CEC-94A2-DB1C03352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Indeksowanie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5BCD12-AC6A-41FD-B093-C6B9E5E6C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	&lt;meta 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Robots</a:t>
            </a:r>
            <a:r>
              <a:rPr lang="pl-PL" dirty="0"/>
              <a:t>" </a:t>
            </a:r>
            <a:r>
              <a:rPr lang="pl-PL" dirty="0" err="1"/>
              <a:t>content</a:t>
            </a:r>
            <a:r>
              <a:rPr lang="pl-PL" dirty="0"/>
              <a:t>="dyrektywy" /&gt;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gdzie jako "dyrektywy" należy wpisać:</a:t>
            </a:r>
          </a:p>
          <a:p>
            <a:pPr marL="0" indent="0">
              <a:buNone/>
            </a:pPr>
            <a:r>
              <a:rPr lang="pl-PL" dirty="0"/>
              <a:t>"index" - strona, na której wstawiono polecenie, będzie indeksowana przez roboty sieciowe (</a:t>
            </a:r>
            <a:r>
              <a:rPr lang="pl-PL" dirty="0" err="1"/>
              <a:t>indeksery</a:t>
            </a:r>
            <a:r>
              <a:rPr lang="pl-PL" dirty="0"/>
              <a:t>) - domyślnie</a:t>
            </a:r>
          </a:p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noindex</a:t>
            </a:r>
            <a:r>
              <a:rPr lang="pl-PL" dirty="0"/>
              <a:t>" - strona, na której wstawiono polecenie, nie będzie indeksowana</a:t>
            </a:r>
          </a:p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follow</a:t>
            </a:r>
            <a:r>
              <a:rPr lang="pl-PL" dirty="0"/>
              <a:t>" - przechodzenie do stron, do których odnoszą się odsyłacze, znajdujące się w dokumencie - domyślnie</a:t>
            </a:r>
          </a:p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nofollow</a:t>
            </a:r>
            <a:r>
              <a:rPr lang="pl-PL" dirty="0"/>
              <a:t>" - robot nie przechodzi do stron </a:t>
            </a:r>
            <a:r>
              <a:rPr lang="pl-PL" dirty="0" err="1"/>
              <a:t>stron</a:t>
            </a:r>
            <a:r>
              <a:rPr lang="pl-PL" dirty="0"/>
              <a:t> wskazywanych przez odsyłacze wstawione na stronie, ale może je zaindeksować, jeżeli istnieją inne linki umieszczone na stronach bez tego zakazu</a:t>
            </a:r>
          </a:p>
          <a:p>
            <a:pPr marL="0" indent="0">
              <a:buNone/>
            </a:pPr>
            <a:r>
              <a:rPr lang="pl-PL" dirty="0"/>
              <a:t>"index, </a:t>
            </a:r>
            <a:r>
              <a:rPr lang="pl-PL" dirty="0" err="1"/>
              <a:t>nofollow</a:t>
            </a:r>
            <a:r>
              <a:rPr lang="pl-PL" dirty="0"/>
              <a:t>" - indeksuje stronę, nie przechodzi do stron wskazywanych przez odsyłacze</a:t>
            </a:r>
          </a:p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noindex</a:t>
            </a:r>
            <a:r>
              <a:rPr lang="pl-PL" dirty="0"/>
              <a:t>, </a:t>
            </a:r>
            <a:r>
              <a:rPr lang="pl-PL" dirty="0" err="1"/>
              <a:t>follow</a:t>
            </a:r>
            <a:r>
              <a:rPr lang="pl-PL" dirty="0"/>
              <a:t>" - nie indeksuje strony, na której wstawiono polecenie, przechodzi do stron wskazywanych przez odsyłacze</a:t>
            </a:r>
          </a:p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all</a:t>
            </a:r>
            <a:r>
              <a:rPr lang="pl-PL" dirty="0"/>
              <a:t>" = "index, </a:t>
            </a:r>
            <a:r>
              <a:rPr lang="pl-PL" dirty="0" err="1"/>
              <a:t>follow</a:t>
            </a:r>
            <a:r>
              <a:rPr lang="pl-PL" dirty="0"/>
              <a:t>" - indeksuje wszystko (domyślnie)</a:t>
            </a:r>
          </a:p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none</a:t>
            </a:r>
            <a:r>
              <a:rPr lang="pl-PL" dirty="0"/>
              <a:t>" = "</a:t>
            </a:r>
            <a:r>
              <a:rPr lang="pl-PL" dirty="0" err="1"/>
              <a:t>noindex</a:t>
            </a:r>
            <a:r>
              <a:rPr lang="pl-PL" dirty="0"/>
              <a:t>, </a:t>
            </a:r>
            <a:r>
              <a:rPr lang="pl-PL" dirty="0" err="1"/>
              <a:t>nofollow</a:t>
            </a:r>
            <a:r>
              <a:rPr lang="pl-PL" dirty="0"/>
              <a:t>" - nie indeksuje nic</a:t>
            </a:r>
          </a:p>
        </p:txBody>
      </p:sp>
    </p:spTree>
    <p:extLst>
      <p:ext uri="{BB962C8B-B14F-4D97-AF65-F5344CB8AC3E}">
        <p14:creationId xmlns:p14="http://schemas.microsoft.com/office/powerpoint/2010/main" val="4197371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B91B42-AD44-4B84-ABC1-5F12F330F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Cache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05E94F-1BED-41C9-90FF-A269C8F2A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	&lt;meta http-</a:t>
            </a:r>
            <a:r>
              <a:rPr lang="pl-PL" dirty="0" err="1"/>
              <a:t>equiv</a:t>
            </a:r>
            <a:r>
              <a:rPr lang="pl-PL" dirty="0"/>
              <a:t>="</a:t>
            </a:r>
            <a:r>
              <a:rPr lang="pl-PL" dirty="0" err="1"/>
              <a:t>Expires</a:t>
            </a:r>
            <a:r>
              <a:rPr lang="pl-PL" dirty="0"/>
              <a:t>" </a:t>
            </a:r>
            <a:r>
              <a:rPr lang="pl-PL" dirty="0" err="1"/>
              <a:t>content</a:t>
            </a:r>
            <a:r>
              <a:rPr lang="pl-PL" dirty="0"/>
              <a:t>="0" /&gt;</a:t>
            </a:r>
          </a:p>
          <a:p>
            <a:pPr marL="0" indent="0">
              <a:buNone/>
            </a:pPr>
            <a:r>
              <a:rPr lang="pl-PL" dirty="0"/>
              <a:t>	&lt;meta http-</a:t>
            </a:r>
            <a:r>
              <a:rPr lang="pl-PL" dirty="0" err="1"/>
              <a:t>equiv</a:t>
            </a:r>
            <a:r>
              <a:rPr lang="pl-PL" dirty="0"/>
              <a:t>="Cache-Control" </a:t>
            </a:r>
            <a:r>
              <a:rPr lang="pl-PL" dirty="0" err="1"/>
              <a:t>content</a:t>
            </a:r>
            <a:r>
              <a:rPr lang="pl-PL" dirty="0"/>
              <a:t>="no-</a:t>
            </a:r>
            <a:r>
              <a:rPr lang="pl-PL" dirty="0" err="1"/>
              <a:t>store</a:t>
            </a:r>
            <a:r>
              <a:rPr lang="pl-PL" dirty="0"/>
              <a:t>, no-cache, </a:t>
            </a:r>
            <a:r>
              <a:rPr lang="pl-PL" dirty="0" err="1"/>
              <a:t>must-revalidate</a:t>
            </a:r>
            <a:r>
              <a:rPr lang="pl-PL" dirty="0"/>
              <a:t>" /&gt;</a:t>
            </a:r>
          </a:p>
          <a:p>
            <a:pPr marL="0" indent="0">
              <a:buNone/>
            </a:pPr>
            <a:r>
              <a:rPr lang="pl-PL" dirty="0"/>
              <a:t>	&lt;meta http-</a:t>
            </a:r>
            <a:r>
              <a:rPr lang="pl-PL" dirty="0" err="1"/>
              <a:t>equiv</a:t>
            </a:r>
            <a:r>
              <a:rPr lang="pl-PL" dirty="0"/>
              <a:t>="Cache-Control" </a:t>
            </a:r>
            <a:r>
              <a:rPr lang="pl-PL" dirty="0" err="1"/>
              <a:t>content</a:t>
            </a:r>
            <a:r>
              <a:rPr lang="pl-PL" dirty="0"/>
              <a:t>="post-</a:t>
            </a:r>
            <a:r>
              <a:rPr lang="pl-PL" dirty="0" err="1"/>
              <a:t>check</a:t>
            </a:r>
            <a:r>
              <a:rPr lang="pl-PL" dirty="0"/>
              <a:t>=0, </a:t>
            </a:r>
            <a:r>
              <a:rPr lang="pl-PL" dirty="0" err="1"/>
              <a:t>pre-check</a:t>
            </a:r>
            <a:r>
              <a:rPr lang="pl-PL" dirty="0"/>
              <a:t>=0" /&gt;</a:t>
            </a:r>
          </a:p>
          <a:p>
            <a:pPr marL="0" indent="0">
              <a:buNone/>
            </a:pPr>
            <a:r>
              <a:rPr lang="pl-PL" dirty="0"/>
              <a:t>	&lt;meta http-</a:t>
            </a:r>
            <a:r>
              <a:rPr lang="pl-PL" dirty="0" err="1"/>
              <a:t>equiv</a:t>
            </a:r>
            <a:r>
              <a:rPr lang="pl-PL" dirty="0"/>
              <a:t>="</a:t>
            </a:r>
            <a:r>
              <a:rPr lang="pl-PL" dirty="0" err="1"/>
              <a:t>Pragma</a:t>
            </a:r>
            <a:r>
              <a:rPr lang="pl-PL" dirty="0"/>
              <a:t>" </a:t>
            </a:r>
            <a:r>
              <a:rPr lang="pl-PL" dirty="0" err="1"/>
              <a:t>content</a:t>
            </a:r>
            <a:r>
              <a:rPr lang="pl-PL" dirty="0"/>
              <a:t>="no-cache" /&gt;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Polecenia wstawione w treści nagłówkowej dokumentu w większości przypadków teoretycznie zabezpieczają stronę przed przechowywaniem w tzw. cache-u przeglądarki, czyli pamięci podręcznej. Cache-</a:t>
            </a:r>
            <a:r>
              <a:rPr lang="pl-PL" dirty="0" err="1"/>
              <a:t>owanie</a:t>
            </a:r>
            <a:r>
              <a:rPr lang="pl-PL" dirty="0"/>
              <a:t> polega na zapisywaniu dokumentów HTML, obrazków i innych elementów strony na dysku lokalnym użytkownika podczas pierwszej wizyty. Normalnie, jeśli odwiedzimy taką stronę ponownie, wczyta się dużo szybciej, ponieważ dane zostaną pobrane z dysku twardego, a nie z Internetu. </a:t>
            </a:r>
          </a:p>
        </p:txBody>
      </p:sp>
    </p:spTree>
    <p:extLst>
      <p:ext uri="{BB962C8B-B14F-4D97-AF65-F5344CB8AC3E}">
        <p14:creationId xmlns:p14="http://schemas.microsoft.com/office/powerpoint/2010/main" val="2958506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2C3A4E-AF06-4CE8-9E76-FB6E60F7E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Ikona strony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A33BA9-368D-45DA-92ED-180343BE7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	&lt;link </a:t>
            </a:r>
            <a:r>
              <a:rPr lang="pl-PL" dirty="0" err="1"/>
              <a:t>rel</a:t>
            </a:r>
            <a:r>
              <a:rPr lang="pl-PL" dirty="0"/>
              <a:t>="</a:t>
            </a:r>
            <a:r>
              <a:rPr lang="pl-PL" dirty="0" err="1"/>
              <a:t>Shortcut</a:t>
            </a:r>
            <a:r>
              <a:rPr lang="pl-PL" dirty="0"/>
              <a:t> </a:t>
            </a:r>
            <a:r>
              <a:rPr lang="pl-PL" dirty="0" err="1"/>
              <a:t>icon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="adres ikony" /&gt;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gdzie jako "adres ikony" należy podać URL, pod którym znajduje się ikona</a:t>
            </a:r>
          </a:p>
          <a:p>
            <a:pPr marL="0" indent="0">
              <a:buNone/>
            </a:pPr>
            <a:r>
              <a:rPr lang="pl-PL" dirty="0"/>
              <a:t>Polecenie to pozwala dodać ikonkę która będzie widoczna w przeglądarce przy adresie naszej strony. Typowy rozmiar ikony to 16x16 pikseli. W systemie Windows jest dodatkowa możliwość umieszczenia skrótu na pulpicie - wtedy przydatna może być ikona o rozmiarach 32x32. Format *.</a:t>
            </a:r>
            <a:r>
              <a:rPr lang="pl-PL" dirty="0" err="1"/>
              <a:t>ico</a:t>
            </a:r>
            <a:r>
              <a:rPr lang="pl-PL" dirty="0"/>
              <a:t> pozwala zapisać dwie wersje rozmiaru w jednym pliku. </a:t>
            </a:r>
          </a:p>
        </p:txBody>
      </p:sp>
    </p:spTree>
    <p:extLst>
      <p:ext uri="{BB962C8B-B14F-4D97-AF65-F5344CB8AC3E}">
        <p14:creationId xmlns:p14="http://schemas.microsoft.com/office/powerpoint/2010/main" val="1518076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155</Words>
  <Application>Microsoft Office PowerPoint</Application>
  <PresentationFormat>Panoramiczny</PresentationFormat>
  <Paragraphs>51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Integralny</vt:lpstr>
      <vt:lpstr>Nagłówek i treść</vt:lpstr>
      <vt:lpstr>Kolor tła strony</vt:lpstr>
      <vt:lpstr>Tło obrazkowe</vt:lpstr>
      <vt:lpstr>Kolor odsyłaczy</vt:lpstr>
      <vt:lpstr>Automatyczne odświeżanie strony</vt:lpstr>
      <vt:lpstr>Automatyczne wczytanie strony</vt:lpstr>
      <vt:lpstr>Indeksowanie</vt:lpstr>
      <vt:lpstr>Cache</vt:lpstr>
      <vt:lpstr>Ikona strony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Nagłówek i treść</dc:title>
  <dc:creator>Damian Radzik</dc:creator>
  <cp:lastModifiedBy>Damian Radzik</cp:lastModifiedBy>
  <cp:revision>2</cp:revision>
  <dcterms:created xsi:type="dcterms:W3CDTF">2017-10-21T13:39:14Z</dcterms:created>
  <dcterms:modified xsi:type="dcterms:W3CDTF">2019-09-21T07:05:13Z</dcterms:modified>
</cp:coreProperties>
</file>