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59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519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3190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2673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4609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2514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5584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202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270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695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49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025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012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13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076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622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12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283DE-DD15-4DC3-B0CF-6AC2EC19B41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41CAF-56E9-4B73-9B1B-40DB8223BA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453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8105A5-4F1B-4498-B7EC-17C0BA744B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Przestrzenie barw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B9E64F-B4E9-4E7E-9F85-2D7130BCC5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3521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4F0825-44A6-43CB-9FA7-4DAB556E6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CMYK vs RGB</a:t>
            </a:r>
          </a:p>
        </p:txBody>
      </p:sp>
      <p:pic>
        <p:nvPicPr>
          <p:cNvPr id="3074" name="Picture 2" descr="Znalezione obrazy dla zapytania cmyk">
            <a:extLst>
              <a:ext uri="{FF2B5EF4-FFF2-40B4-BE49-F238E27FC236}">
                <a16:creationId xmlns:a16="http://schemas.microsoft.com/office/drawing/2014/main" id="{B4157836-CD71-43A5-97C2-D77089B85A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0059" y="2336800"/>
            <a:ext cx="9315857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7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21A498-6D5D-46CF-8818-1F622BD83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HSV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4764BE-D69A-43F2-A288-A2057B604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00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Model opisu przestrzeni barw zaproponowany w 1978 roku przez </a:t>
            </a:r>
            <a:r>
              <a:rPr lang="pl-PL" dirty="0" err="1"/>
              <a:t>Alveya</a:t>
            </a:r>
            <a:r>
              <a:rPr lang="pl-PL" dirty="0"/>
              <a:t> Raya </a:t>
            </a:r>
            <a:r>
              <a:rPr lang="pl-PL" dirty="0" err="1"/>
              <a:t>Smitha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Model HSV nawiązuje do sposobu, w jakim widzi ludzki narząd wzroku, gdzie wszystkie barwy postrzegane są jako światło pochodzące z oświetlenia. Według tego modelu wszelkie barwy wywodzą się ze światła białego, gdzie część widma zostaje wchłonięta, a część odbita od oświetlanych przedmiotów.</a:t>
            </a:r>
          </a:p>
          <a:p>
            <a:pPr marL="0" indent="0">
              <a:buNone/>
            </a:pPr>
            <a:r>
              <a:rPr lang="pl-PL" dirty="0"/>
              <a:t>Symbole w nazwie modelu to pierwsze litery nazw angielskich dla składowych opisu barwy: H – odcień światła (ang. Hue) wyrażona kątem na kole barw przyjmująca wartości od 0° do 360°. Model jest rozpatrywany jako stożek, którego podstawą jest koło barw.</a:t>
            </a:r>
          </a:p>
          <a:p>
            <a:pPr marL="0" indent="0">
              <a:buNone/>
            </a:pPr>
            <a:r>
              <a:rPr lang="pl-PL" dirty="0"/>
              <a:t>Wymiary stożka opisuje składowa S – nasycenie koloru (ang. </a:t>
            </a:r>
            <a:r>
              <a:rPr lang="pl-PL" dirty="0" err="1"/>
              <a:t>Saturation</a:t>
            </a:r>
            <a:r>
              <a:rPr lang="pl-PL" dirty="0"/>
              <a:t>) jako promień podstawy oraz składowa V – (ang. Value) równoważna nazwie B – moc światła białego (ang. </a:t>
            </a:r>
            <a:r>
              <a:rPr lang="pl-PL" dirty="0" err="1"/>
              <a:t>Brightness</a:t>
            </a:r>
            <a:r>
              <a:rPr lang="pl-PL" dirty="0"/>
              <a:t>) jako wysokość stożka.</a:t>
            </a:r>
          </a:p>
        </p:txBody>
      </p:sp>
    </p:spTree>
    <p:extLst>
      <p:ext uri="{BB962C8B-B14F-4D97-AF65-F5344CB8AC3E}">
        <p14:creationId xmlns:p14="http://schemas.microsoft.com/office/powerpoint/2010/main" val="308309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03DA63-C3F0-4CA5-857B-26E1FB34A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HSV</a:t>
            </a:r>
          </a:p>
        </p:txBody>
      </p:sp>
      <p:pic>
        <p:nvPicPr>
          <p:cNvPr id="4098" name="Picture 2" descr="https://upload.wikimedia.org/wikipedia/commons/f/f1/HSV_cone.jpg">
            <a:extLst>
              <a:ext uri="{FF2B5EF4-FFF2-40B4-BE49-F238E27FC236}">
                <a16:creationId xmlns:a16="http://schemas.microsoft.com/office/drawing/2014/main" id="{80BC6277-C1B2-4DA2-B9D6-3E9498B75F0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88746" y="2336800"/>
            <a:ext cx="4798484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399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1C0961-BF2A-418F-869D-1D3743451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sRGB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E7ECDC-B3D2-4849-AF56-B27661025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jedna z przestrzeni odwzorowania kolorów wykorzystywana głównie do zastosowań nieprofesjonalnych, stanowiąca jeden standard dla wszystkich urządzeń – (monitorów, skanerów, drukarek, aparatów cyfrowych). Zaproponowany został w 1996 roku przez firmy Hewlett-Packard i Microsoft. Obecnie podlega nadzorowi komisji IEC jako IEC 61966-2-1. </a:t>
            </a:r>
            <a:r>
              <a:rPr lang="pl-PL" dirty="0" err="1"/>
              <a:t>sRGB</a:t>
            </a:r>
            <a:r>
              <a:rPr lang="pl-PL" dirty="0"/>
              <a:t> jest także standardem internetowym wprowadzonym przez konsorcjum W3C jako obowiązującym dla HTML i CSS. W przestrzeni kolorów </a:t>
            </a:r>
            <a:r>
              <a:rPr lang="pl-PL" dirty="0" err="1"/>
              <a:t>sRGB</a:t>
            </a:r>
            <a:r>
              <a:rPr lang="pl-PL" dirty="0"/>
              <a:t> zawarte jest 256 wersji każdego z kolorów podstawowych co daje ok. 16,78 mln odcieni (224 = 16 777 216). Przestrzenie kolorów mające większy zakres tonalny możemy przedstawić w </a:t>
            </a:r>
            <a:r>
              <a:rPr lang="pl-PL" dirty="0" err="1"/>
              <a:t>sRGB</a:t>
            </a:r>
            <a:r>
              <a:rPr lang="pl-PL" dirty="0"/>
              <a:t> dzięki transformacji. Informacja o kolorach nie zostaje utracona – jest tylko przybliżona. Nie jest to jednak możliwe w drugą stronę. Uproszczenie zakresu kolorów </a:t>
            </a:r>
            <a:r>
              <a:rPr lang="pl-PL" dirty="0" err="1"/>
              <a:t>sRGB</a:t>
            </a:r>
            <a:r>
              <a:rPr lang="pl-PL" dirty="0"/>
              <a:t> powoduje, że część urządzeń nie może wykorzystać swych maksymalnych możliwości.</a:t>
            </a:r>
          </a:p>
        </p:txBody>
      </p:sp>
    </p:spTree>
    <p:extLst>
      <p:ext uri="{BB962C8B-B14F-4D97-AF65-F5344CB8AC3E}">
        <p14:creationId xmlns:p14="http://schemas.microsoft.com/office/powerpoint/2010/main" val="3774174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6D0170-E2B4-40B4-BE1F-1ABE3626B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sRGB</a:t>
            </a:r>
            <a:endParaRPr lang="pl-PL" dirty="0"/>
          </a:p>
        </p:txBody>
      </p:sp>
      <p:pic>
        <p:nvPicPr>
          <p:cNvPr id="5122" name="Picture 2" descr="https://upload.wikimedia.org/wikipedia/commons/thumb/8/8f/CIExy1931_sRGB.svg/800px-CIExy1931_sRGB.svg.png">
            <a:extLst>
              <a:ext uri="{FF2B5EF4-FFF2-40B4-BE49-F238E27FC236}">
                <a16:creationId xmlns:a16="http://schemas.microsoft.com/office/drawing/2014/main" id="{5B73014D-966B-4A2F-B259-09EB4B73B9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9543" y="2336800"/>
            <a:ext cx="3256889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760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E1EB75-050F-4583-9142-7CA3EE70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NTSC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A047E8-EE76-4F52-B90D-0ED9A27D8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l-PL" dirty="0"/>
              <a:t>Najszersza przestrzeń barw stosowana w sprzęcie profesjonalnym.</a:t>
            </a:r>
          </a:p>
        </p:txBody>
      </p:sp>
    </p:spTree>
    <p:extLst>
      <p:ext uri="{BB962C8B-B14F-4D97-AF65-F5344CB8AC3E}">
        <p14:creationId xmlns:p14="http://schemas.microsoft.com/office/powerpoint/2010/main" val="360999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0DBCA6-6E44-4811-B763-A3102A01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Przestrzeń barw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FF158E-FFED-49DD-8C85-9264DC637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widma fal elektromagnetycznych z zakresu od 380 do 780 </a:t>
            </a:r>
            <a:r>
              <a:rPr lang="pl-PL" dirty="0" err="1"/>
              <a:t>nm</a:t>
            </a:r>
            <a:r>
              <a:rPr lang="pl-PL" dirty="0"/>
              <a:t> (tj. światło widzialne), których matematyczne modele są przedstawiane w trójwymiarowej przestrzeni barw. Dzięki tym modelom barwę można opisać nie tylko przez podanie jej widma, ale przez modele w różnym stopniu zbliżone do ludzkiej percepcji barwy, związanej z fizjologią oka ludzkiego, a szczególnie z występowaniem w siatkówce trzech rodzajów czopków. Najważniejsze przestrzenie barw ujęto w normach międzynarodowych. Stosuje się je w różnych dziedzinach przemysłu: farbiarskim, tekstylnym, spożywczym, fotografii itd.</a:t>
            </a:r>
          </a:p>
        </p:txBody>
      </p:sp>
    </p:spTree>
    <p:extLst>
      <p:ext uri="{BB962C8B-B14F-4D97-AF65-F5344CB8AC3E}">
        <p14:creationId xmlns:p14="http://schemas.microsoft.com/office/powerpoint/2010/main" val="16700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CEA2CE-10AB-4B7C-BB4C-2F27D9AF8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Przestrzenie</a:t>
            </a:r>
          </a:p>
        </p:txBody>
      </p:sp>
      <p:pic>
        <p:nvPicPr>
          <p:cNvPr id="1026" name="Picture 2" descr="https://upload.wikimedia.org/wikipedia/commons/2/2e/Gamuts.png">
            <a:extLst>
              <a:ext uri="{FF2B5EF4-FFF2-40B4-BE49-F238E27FC236}">
                <a16:creationId xmlns:a16="http://schemas.microsoft.com/office/drawing/2014/main" id="{E4CBDC9C-7937-4ED1-87A2-D9B2DC8C83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88556" y="2336800"/>
            <a:ext cx="3598863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31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0B0B1A-860C-484C-94EF-D23523846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RGB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292F0E-18DC-4D4C-98D2-0D325B7EA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jeden z modeli przestrzeni barw, opisywanej współrzędnymi RGB. Jego nazwa powstała ze złożenia pierwszych liter angielskich nazw barw: R – red (czerwonej), G – </a:t>
            </a:r>
            <a:r>
              <a:rPr lang="pl-PL" dirty="0" err="1"/>
              <a:t>green</a:t>
            </a:r>
            <a:r>
              <a:rPr lang="pl-PL" dirty="0"/>
              <a:t> (zielonej) i B – </a:t>
            </a:r>
            <a:r>
              <a:rPr lang="pl-PL" dirty="0" err="1"/>
              <a:t>blue</a:t>
            </a:r>
            <a:r>
              <a:rPr lang="pl-PL" dirty="0"/>
              <a:t> (niebieskiej), z których model ten się składa. Jest to model wynikający z właściwości odbiorczych ludzkiego oka, w którym wrażenie widzenia dowolnej barwy można wywołać przez zmieszanie w ustalonych proporcjach trzech wiązek światła o barwie czerwonej, zielonej i niebieskiej</a:t>
            </a:r>
          </a:p>
        </p:txBody>
      </p:sp>
    </p:spTree>
    <p:extLst>
      <p:ext uri="{BB962C8B-B14F-4D97-AF65-F5344CB8AC3E}">
        <p14:creationId xmlns:p14="http://schemas.microsoft.com/office/powerpoint/2010/main" val="171778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30BF99-84A4-455D-9B6A-7E30107F2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RGB</a:t>
            </a:r>
          </a:p>
        </p:txBody>
      </p:sp>
      <p:pic>
        <p:nvPicPr>
          <p:cNvPr id="2050" name="Picture 2" descr="https://upload.wikimedia.org/wikipedia/commons/2/28/RGB_illumination.jpg">
            <a:extLst>
              <a:ext uri="{FF2B5EF4-FFF2-40B4-BE49-F238E27FC236}">
                <a16:creationId xmlns:a16="http://schemas.microsoft.com/office/drawing/2014/main" id="{19C74691-6B3E-40BA-B14C-0A377D074B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82988" y="2707481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026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19A629-9559-4766-A9F0-4B0FB6954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RGB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597FBE-BB93-40F3-8BC2-0D12CD0DC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 połączenia barw RGB w dowolnych kombinacjach ilościowych można otrzymać szeroki zakres barw pochodnych, np. z połączenia barwy zielonej i czerwonej powstaje barwa żółta. Do przestrzeni RGB ma zastosowanie synteza addytywna, w której wartości najniższe oznaczają barwę czarną, najwyższe zaś – białą. Model RGB jest jednak modelem teoretycznym, a jego odwzorowanie zależy od urządzenia (ang. </a:t>
            </a:r>
            <a:r>
              <a:rPr lang="pl-PL" dirty="0" err="1"/>
              <a:t>device</a:t>
            </a:r>
            <a:r>
              <a:rPr lang="pl-PL" dirty="0"/>
              <a:t> dependent), co oznacza, że w każdym urządzeniu każda ze składowych RGB może posiadać nieco inną charakterystykę widmową, a co za tym idzie, każde z urządzeń może posiadać własny zakres barw możliwych do uzyskania.</a:t>
            </a:r>
          </a:p>
        </p:txBody>
      </p:sp>
    </p:spTree>
    <p:extLst>
      <p:ext uri="{BB962C8B-B14F-4D97-AF65-F5344CB8AC3E}">
        <p14:creationId xmlns:p14="http://schemas.microsoft.com/office/powerpoint/2010/main" val="4196558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F820C6-8701-472F-975E-F7F0A6EB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RGB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0741F0-1E49-420B-8529-AF45F3E30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Zapis koloru jako RGB często stosuje się w informatyce (np. palety barw w plikach graficznych, w plikach </a:t>
            </a:r>
            <a:r>
              <a:rPr lang="pl-PL" dirty="0" err="1"/>
              <a:t>html</a:t>
            </a:r>
            <a:r>
              <a:rPr lang="pl-PL" dirty="0"/>
              <a:t>). Najczęściej stosowany jest 24-bitowy zapis kolorów (po 8 bitów na każdą z barw składowych), w którym każda z barw jest zapisana przy pomocy składowych, które przyjmują wartość z zakresu 0-255. W modelu RGB wartość 0 wszystkich składowych daje kolor czarny, natomiast 255 – kolor biały. W rzadszych przypadkach stosuje się model, w którym przypada po 12 lub 16 bitów na każdą ze składowych, co daje dużo większe możliwości przy manipulowaniu kolorem.</a:t>
            </a:r>
          </a:p>
        </p:txBody>
      </p:sp>
    </p:spTree>
    <p:extLst>
      <p:ext uri="{BB962C8B-B14F-4D97-AF65-F5344CB8AC3E}">
        <p14:creationId xmlns:p14="http://schemas.microsoft.com/office/powerpoint/2010/main" val="1685105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B10093-1C85-4D2F-9400-A33591699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CMYK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FC7073-1379-4101-BFE1-F75D7F9D4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zestaw czterech podstawowych kolorów farb drukarskich stosowanych powszechnie w druku wielobarwnym w poligrafii i metodach pokrewnych (atramenty, tonery i inne materiały barwiące w drukarkach komputerowych, kserokopiarkach itp.). CMYK to jednocześnie jedna z przestrzeni barw w pracy z grafiką komputerową.</a:t>
            </a:r>
          </a:p>
        </p:txBody>
      </p:sp>
    </p:spTree>
    <p:extLst>
      <p:ext uri="{BB962C8B-B14F-4D97-AF65-F5344CB8AC3E}">
        <p14:creationId xmlns:p14="http://schemas.microsoft.com/office/powerpoint/2010/main" val="63386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621ADB-D6E2-489E-BBBE-F986D4E9D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CMYK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123ACB-8E37-44E6-BFC3-61BFB6064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Skrót CMYK powstał jako złożenie pierwszych liter angielskich nazw kolorów. Końcowa litera K może oznaczać albo literę ostatnią słowa </a:t>
            </a:r>
            <a:r>
              <a:rPr lang="pl-PL" dirty="0" err="1"/>
              <a:t>black</a:t>
            </a:r>
            <a:r>
              <a:rPr lang="pl-PL" dirty="0"/>
              <a:t> (czarny; ostatnią, ponieważ litera B jest skrótem jednego z podstawowych kolorów w analogicznym skrócie RGB) bądź skrót </a:t>
            </a:r>
            <a:r>
              <a:rPr lang="pl-PL" dirty="0" err="1"/>
              <a:t>key</a:t>
            </a:r>
            <a:r>
              <a:rPr lang="pl-PL" dirty="0"/>
              <a:t> </a:t>
            </a:r>
            <a:r>
              <a:rPr lang="pl-PL" dirty="0" err="1"/>
              <a:t>colour</a:t>
            </a:r>
            <a:r>
              <a:rPr lang="pl-PL" dirty="0"/>
              <a:t> (kolor kluczowy).</a:t>
            </a:r>
          </a:p>
          <a:p>
            <a:r>
              <a:rPr lang="pl-PL" dirty="0"/>
              <a:t>Cyjan – odcień niebieskiego, ale trochę bledszy i bardziej spłowiały, można go określić jako szarobłękitny lub sinoniebieski. Najbardziej podobne kolory to błękit, szafir i turkus. Nazywanie koloru cyjanowego kolorem "zielononiebieskim" jest błędem wynikającym z niezrozumienia różnic pomiędzy addytywną i </a:t>
            </a:r>
            <a:r>
              <a:rPr lang="pl-PL" dirty="0" err="1"/>
              <a:t>subtraktywną</a:t>
            </a:r>
            <a:r>
              <a:rPr lang="pl-PL" dirty="0"/>
              <a:t> metodą mieszania barw. W syntezie addytywnej kolor uzyskany w wyniku połączenia zielonego i niebieskiego.</a:t>
            </a:r>
          </a:p>
          <a:p>
            <a:r>
              <a:rPr lang="pl-PL" dirty="0"/>
              <a:t>Magenta – w syntezie addytywnej kolor uzyskany w wyniku połączenia czerwieni i niebieskiego. Najbardziej podobne kolory to fuksja, karmazyn i amarant.</a:t>
            </a:r>
          </a:p>
          <a:p>
            <a:r>
              <a:rPr lang="pl-PL" dirty="0" err="1"/>
              <a:t>Yellow</a:t>
            </a:r>
            <a:r>
              <a:rPr lang="pl-PL" dirty="0"/>
              <a:t> – kolor bardzo podobny do żółtego, jednak trochę bledszy od typowej nasyconej żółcieni. W syntezie addytywnej kolor uzyskany w wyniku połączenia czerwieni i zielonego.</a:t>
            </a:r>
          </a:p>
          <a:p>
            <a:r>
              <a:rPr lang="pl-PL" dirty="0"/>
              <a:t>Black – kolor czarny, jednak o niezbyt głębokiej czerni.</a:t>
            </a:r>
          </a:p>
        </p:txBody>
      </p:sp>
    </p:spTree>
    <p:extLst>
      <p:ext uri="{BB962C8B-B14F-4D97-AF65-F5344CB8AC3E}">
        <p14:creationId xmlns:p14="http://schemas.microsoft.com/office/powerpoint/2010/main" val="88262209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15</TotalTime>
  <Words>911</Words>
  <Application>Microsoft Office PowerPoint</Application>
  <PresentationFormat>Panoramiczny</PresentationFormat>
  <Paragraphs>32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8" baseType="lpstr">
      <vt:lpstr>Arial</vt:lpstr>
      <vt:lpstr>Trebuchet MS</vt:lpstr>
      <vt:lpstr>Berlin</vt:lpstr>
      <vt:lpstr>Przestrzenie barw</vt:lpstr>
      <vt:lpstr>Przestrzeń barw</vt:lpstr>
      <vt:lpstr>Przestrzenie</vt:lpstr>
      <vt:lpstr>RGB</vt:lpstr>
      <vt:lpstr>RGB</vt:lpstr>
      <vt:lpstr>RGB</vt:lpstr>
      <vt:lpstr>RGB</vt:lpstr>
      <vt:lpstr>CMYK</vt:lpstr>
      <vt:lpstr>CMYK</vt:lpstr>
      <vt:lpstr>CMYK vs RGB</vt:lpstr>
      <vt:lpstr>HSV</vt:lpstr>
      <vt:lpstr>HSV</vt:lpstr>
      <vt:lpstr>sRGB</vt:lpstr>
      <vt:lpstr>sRGB</vt:lpstr>
      <vt:lpstr>NTSC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Przestrzenie barw</dc:title>
  <dc:creator>Damian Radzik</dc:creator>
  <cp:lastModifiedBy>Damian Radzik</cp:lastModifiedBy>
  <cp:revision>3</cp:revision>
  <dcterms:created xsi:type="dcterms:W3CDTF">2017-11-04T14:17:13Z</dcterms:created>
  <dcterms:modified xsi:type="dcterms:W3CDTF">2017-11-04T14:32:15Z</dcterms:modified>
</cp:coreProperties>
</file>