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DD9ED-BB40-431F-8446-18376008B34B}" type="datetimeFigureOut">
              <a:rPr lang="pl-PL" smtClean="0"/>
              <a:t>27.10.2017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0442A187-562F-44FA-AFB8-EF155755DD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9479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DD9ED-BB40-431F-8446-18376008B34B}" type="datetimeFigureOut">
              <a:rPr lang="pl-PL" smtClean="0"/>
              <a:t>27.10.2017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0442A187-562F-44FA-AFB8-EF155755DD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7195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DD9ED-BB40-431F-8446-18376008B34B}" type="datetimeFigureOut">
              <a:rPr lang="pl-PL" smtClean="0"/>
              <a:t>27.10.2017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0442A187-562F-44FA-AFB8-EF155755DD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10349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DD9ED-BB40-431F-8446-18376008B34B}" type="datetimeFigureOut">
              <a:rPr lang="pl-PL" smtClean="0"/>
              <a:t>27.10.2017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0442A187-562F-44FA-AFB8-EF155755DDCC}" type="slidenum">
              <a:rPr lang="pl-PL" smtClean="0"/>
              <a:t>‹#›</a:t>
            </a:fld>
            <a:endParaRPr lang="pl-PL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59368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DD9ED-BB40-431F-8446-18376008B34B}" type="datetimeFigureOut">
              <a:rPr lang="pl-PL" smtClean="0"/>
              <a:t>27.10.2017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0442A187-562F-44FA-AFB8-EF155755DD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26125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DD9ED-BB40-431F-8446-18376008B34B}" type="datetimeFigureOut">
              <a:rPr lang="pl-PL" smtClean="0"/>
              <a:t>27.10.2017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A187-562F-44FA-AFB8-EF155755DD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94005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DD9ED-BB40-431F-8446-18376008B34B}" type="datetimeFigureOut">
              <a:rPr lang="pl-PL" smtClean="0"/>
              <a:t>27.10.2017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A187-562F-44FA-AFB8-EF155755DD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52940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DD9ED-BB40-431F-8446-18376008B34B}" type="datetimeFigureOut">
              <a:rPr lang="pl-PL" smtClean="0"/>
              <a:t>27.10.2017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A187-562F-44FA-AFB8-EF155755DD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43867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E42DD9ED-BB40-431F-8446-18376008B34B}" type="datetimeFigureOut">
              <a:rPr lang="pl-PL" smtClean="0"/>
              <a:t>27.10.2017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0442A187-562F-44FA-AFB8-EF155755DD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327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DD9ED-BB40-431F-8446-18376008B34B}" type="datetimeFigureOut">
              <a:rPr lang="pl-PL" smtClean="0"/>
              <a:t>27.10.2017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A187-562F-44FA-AFB8-EF155755DD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3866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DD9ED-BB40-431F-8446-18376008B34B}" type="datetimeFigureOut">
              <a:rPr lang="pl-PL" smtClean="0"/>
              <a:t>27.10.2017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0442A187-562F-44FA-AFB8-EF155755DD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2023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DD9ED-BB40-431F-8446-18376008B34B}" type="datetimeFigureOut">
              <a:rPr lang="pl-PL" smtClean="0"/>
              <a:t>27.10.2017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A187-562F-44FA-AFB8-EF155755DD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8226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DD9ED-BB40-431F-8446-18376008B34B}" type="datetimeFigureOut">
              <a:rPr lang="pl-PL" smtClean="0"/>
              <a:t>27.10.2017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A187-562F-44FA-AFB8-EF155755DD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5541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DD9ED-BB40-431F-8446-18376008B34B}" type="datetimeFigureOut">
              <a:rPr lang="pl-PL" smtClean="0"/>
              <a:t>27.10.2017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A187-562F-44FA-AFB8-EF155755DD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8708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DD9ED-BB40-431F-8446-18376008B34B}" type="datetimeFigureOut">
              <a:rPr lang="pl-PL" smtClean="0"/>
              <a:t>27.10.2017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A187-562F-44FA-AFB8-EF155755DD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6083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DD9ED-BB40-431F-8446-18376008B34B}" type="datetimeFigureOut">
              <a:rPr lang="pl-PL" smtClean="0"/>
              <a:t>27.10.2017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A187-562F-44FA-AFB8-EF155755DD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0192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DD9ED-BB40-431F-8446-18376008B34B}" type="datetimeFigureOut">
              <a:rPr lang="pl-PL" smtClean="0"/>
              <a:t>27.10.2017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2A187-562F-44FA-AFB8-EF155755DD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1419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DD9ED-BB40-431F-8446-18376008B34B}" type="datetimeFigureOut">
              <a:rPr lang="pl-PL" smtClean="0"/>
              <a:t>27.10.2017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2A187-562F-44FA-AFB8-EF155755DD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02297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B770FC8-12E1-41BB-AD4B-F31E6FB9B4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Ramki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50DCE30-536B-478B-AFD9-1EA7514E1A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9165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EE546E-BCA0-4BDF-8389-8A7D6976E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Przewijanie ramki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09B644-0595-4D80-8F69-D546F50AB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frame</a:t>
            </a:r>
            <a:r>
              <a:rPr lang="pl-PL" dirty="0"/>
              <a:t> </a:t>
            </a:r>
            <a:r>
              <a:rPr lang="pl-PL" dirty="0" err="1"/>
              <a:t>scrolling</a:t>
            </a:r>
            <a:r>
              <a:rPr lang="pl-PL" dirty="0"/>
              <a:t>="typ" /&gt;</a:t>
            </a:r>
          </a:p>
          <a:p>
            <a:pPr marL="0" indent="0">
              <a:buNone/>
            </a:pPr>
            <a:r>
              <a:rPr lang="pl-PL" dirty="0"/>
              <a:t>gdzie jako "typ" należy podać:</a:t>
            </a:r>
          </a:p>
          <a:p>
            <a:pPr marL="0" indent="0">
              <a:buNone/>
            </a:pPr>
            <a:r>
              <a:rPr lang="pl-PL" dirty="0"/>
              <a:t>"</a:t>
            </a:r>
            <a:r>
              <a:rPr lang="pl-PL" dirty="0" err="1"/>
              <a:t>yes</a:t>
            </a:r>
            <a:r>
              <a:rPr lang="pl-PL" dirty="0"/>
              <a:t>" - umożliwia przewijanie zawartości ramki</a:t>
            </a:r>
          </a:p>
          <a:p>
            <a:pPr marL="0" indent="0">
              <a:buNone/>
            </a:pPr>
            <a:r>
              <a:rPr lang="pl-PL" dirty="0"/>
              <a:t>"no" - ramka nie będzie przewijana</a:t>
            </a:r>
          </a:p>
          <a:p>
            <a:pPr marL="0" indent="0">
              <a:buNone/>
            </a:pPr>
            <a:r>
              <a:rPr lang="pl-PL" dirty="0"/>
              <a:t>"auto" - ramka będzie przewijana (pojawią się suwaki), gdy jej zawartość nie zmieści się w całości na ekranie (domyślnie).</a:t>
            </a:r>
          </a:p>
        </p:txBody>
      </p:sp>
    </p:spTree>
    <p:extLst>
      <p:ext uri="{BB962C8B-B14F-4D97-AF65-F5344CB8AC3E}">
        <p14:creationId xmlns:p14="http://schemas.microsoft.com/office/powerpoint/2010/main" val="21535110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3EB8F6-C967-4E21-A3A1-21A35F637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Zabezpieczenie przed zmianą rozmiarów ramki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67F0C38-CDAA-4CBA-9326-1E2ADAF841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frame</a:t>
            </a:r>
            <a:r>
              <a:rPr lang="pl-PL" dirty="0"/>
              <a:t> </a:t>
            </a:r>
            <a:r>
              <a:rPr lang="pl-PL" dirty="0" err="1"/>
              <a:t>noresize</a:t>
            </a:r>
            <a:r>
              <a:rPr lang="pl-PL" dirty="0"/>
              <a:t>="</a:t>
            </a:r>
            <a:r>
              <a:rPr lang="pl-PL" dirty="0" err="1"/>
              <a:t>noresize</a:t>
            </a:r>
            <a:r>
              <a:rPr lang="pl-PL" dirty="0"/>
              <a:t>" /&gt;</a:t>
            </a:r>
          </a:p>
          <a:p>
            <a:pPr marL="0" indent="0">
              <a:buNone/>
            </a:pPr>
            <a:r>
              <a:rPr lang="pl-PL" dirty="0"/>
              <a:t>Taka ramka nie będzie skalowana, czyli nie będzie możliwa zmiana jej rozmiarów przez przeciągnięcie myszką.</a:t>
            </a:r>
          </a:p>
        </p:txBody>
      </p:sp>
    </p:spTree>
    <p:extLst>
      <p:ext uri="{BB962C8B-B14F-4D97-AF65-F5344CB8AC3E}">
        <p14:creationId xmlns:p14="http://schemas.microsoft.com/office/powerpoint/2010/main" val="40740050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666EF8-43E9-4D34-94A3-973AB88FF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Marginesy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C3395A0-D0F1-482E-AFA7-FB12CE523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frame</a:t>
            </a:r>
            <a:r>
              <a:rPr lang="pl-PL" dirty="0"/>
              <a:t> </a:t>
            </a:r>
            <a:r>
              <a:rPr lang="pl-PL" dirty="0" err="1"/>
              <a:t>marginwidth</a:t>
            </a:r>
            <a:r>
              <a:rPr lang="pl-PL" dirty="0"/>
              <a:t>="x" </a:t>
            </a:r>
            <a:r>
              <a:rPr lang="pl-PL" dirty="0" err="1"/>
              <a:t>marginheight</a:t>
            </a:r>
            <a:r>
              <a:rPr lang="pl-PL" dirty="0"/>
              <a:t>="y" /&gt;</a:t>
            </a:r>
          </a:p>
          <a:p>
            <a:pPr marL="0" indent="0">
              <a:buNone/>
            </a:pPr>
            <a:r>
              <a:rPr lang="pl-PL" dirty="0"/>
              <a:t>gdzie "x" oznacza szerokość marginesu poziomego, a "y" oznacza wysokość marginesu pionowego (w pikselach).</a:t>
            </a:r>
          </a:p>
        </p:txBody>
      </p:sp>
    </p:spTree>
    <p:extLst>
      <p:ext uri="{BB962C8B-B14F-4D97-AF65-F5344CB8AC3E}">
        <p14:creationId xmlns:p14="http://schemas.microsoft.com/office/powerpoint/2010/main" val="250912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6650B2-526B-425D-9731-322B30379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Gotowiec na początek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B098F1D-217D-4D27-BCE4-D9DB4BF79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head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frameset</a:t>
            </a:r>
            <a:r>
              <a:rPr lang="pl-PL" dirty="0"/>
              <a:t> </a:t>
            </a:r>
            <a:r>
              <a:rPr lang="pl-PL" dirty="0" err="1"/>
              <a:t>cols</a:t>
            </a:r>
            <a:r>
              <a:rPr lang="pl-PL" dirty="0"/>
              <a:t>="180,*" </a:t>
            </a:r>
            <a:r>
              <a:rPr lang="pl-PL" dirty="0" err="1"/>
              <a:t>border</a:t>
            </a:r>
            <a:r>
              <a:rPr lang="pl-PL" dirty="0"/>
              <a:t>="0" </a:t>
            </a:r>
            <a:r>
              <a:rPr lang="pl-PL" dirty="0" err="1"/>
              <a:t>frameborder</a:t>
            </a:r>
            <a:r>
              <a:rPr lang="pl-PL" dirty="0"/>
              <a:t>="0" </a:t>
            </a:r>
            <a:r>
              <a:rPr lang="pl-PL" dirty="0" err="1"/>
              <a:t>framespacing</a:t>
            </a:r>
            <a:r>
              <a:rPr lang="pl-PL" dirty="0"/>
              <a:t>="0"&gt;</a:t>
            </a:r>
          </a:p>
          <a:p>
            <a:pPr marL="0" indent="0">
              <a:buNone/>
            </a:pPr>
            <a:r>
              <a:rPr lang="pl-PL" dirty="0"/>
              <a:t>  &lt;</a:t>
            </a:r>
            <a:r>
              <a:rPr lang="pl-PL" dirty="0" err="1"/>
              <a:t>frame</a:t>
            </a:r>
            <a:r>
              <a:rPr lang="pl-PL" dirty="0"/>
              <a:t> </a:t>
            </a:r>
            <a:r>
              <a:rPr lang="pl-PL" dirty="0" err="1"/>
              <a:t>name</a:t>
            </a:r>
            <a:r>
              <a:rPr lang="pl-PL" dirty="0"/>
              <a:t>="spis" </a:t>
            </a:r>
            <a:r>
              <a:rPr lang="pl-PL" dirty="0" err="1"/>
              <a:t>noresize</a:t>
            </a:r>
            <a:r>
              <a:rPr lang="pl-PL" dirty="0"/>
              <a:t>="</a:t>
            </a:r>
            <a:r>
              <a:rPr lang="pl-PL" dirty="0" err="1"/>
              <a:t>noresize</a:t>
            </a:r>
            <a:r>
              <a:rPr lang="pl-PL" dirty="0"/>
              <a:t>" </a:t>
            </a:r>
            <a:r>
              <a:rPr lang="pl-PL" dirty="0" err="1"/>
              <a:t>frameborder</a:t>
            </a:r>
            <a:r>
              <a:rPr lang="pl-PL" dirty="0"/>
              <a:t>="0" </a:t>
            </a:r>
            <a:r>
              <a:rPr lang="pl-PL" dirty="0" err="1"/>
              <a:t>src</a:t>
            </a:r>
            <a:r>
              <a:rPr lang="pl-PL" dirty="0"/>
              <a:t>="spis.html" /&gt;</a:t>
            </a:r>
          </a:p>
          <a:p>
            <a:pPr marL="0" indent="0">
              <a:buNone/>
            </a:pPr>
            <a:r>
              <a:rPr lang="pl-PL" dirty="0"/>
              <a:t>  &lt;</a:t>
            </a:r>
            <a:r>
              <a:rPr lang="pl-PL" dirty="0" err="1"/>
              <a:t>frame</a:t>
            </a:r>
            <a:r>
              <a:rPr lang="pl-PL" dirty="0"/>
              <a:t> </a:t>
            </a:r>
            <a:r>
              <a:rPr lang="pl-PL" dirty="0" err="1"/>
              <a:t>name</a:t>
            </a:r>
            <a:r>
              <a:rPr lang="pl-PL" dirty="0"/>
              <a:t>="strona" </a:t>
            </a:r>
            <a:r>
              <a:rPr lang="pl-PL" dirty="0" err="1"/>
              <a:t>noresize</a:t>
            </a:r>
            <a:r>
              <a:rPr lang="pl-PL" dirty="0"/>
              <a:t>="</a:t>
            </a:r>
            <a:r>
              <a:rPr lang="pl-PL" dirty="0" err="1"/>
              <a:t>noresize</a:t>
            </a:r>
            <a:r>
              <a:rPr lang="pl-PL" dirty="0"/>
              <a:t>" </a:t>
            </a:r>
            <a:r>
              <a:rPr lang="pl-PL" dirty="0" err="1"/>
              <a:t>frameborder</a:t>
            </a:r>
            <a:r>
              <a:rPr lang="pl-PL" dirty="0"/>
              <a:t>="0" </a:t>
            </a:r>
            <a:r>
              <a:rPr lang="pl-PL" dirty="0" err="1"/>
              <a:t>src</a:t>
            </a:r>
            <a:r>
              <a:rPr lang="pl-PL" dirty="0"/>
              <a:t>="home.html" /&gt;</a:t>
            </a:r>
          </a:p>
          <a:p>
            <a:pPr marL="0" indent="0">
              <a:buNone/>
            </a:pPr>
            <a:r>
              <a:rPr lang="pl-PL" dirty="0"/>
              <a:t>  &lt;</a:t>
            </a:r>
            <a:r>
              <a:rPr lang="pl-PL" dirty="0" err="1"/>
              <a:t>noframes</a:t>
            </a:r>
            <a:r>
              <a:rPr lang="pl-PL" dirty="0"/>
              <a:t>&gt;&lt;body&gt;&lt;a </a:t>
            </a:r>
            <a:r>
              <a:rPr lang="pl-PL" dirty="0" err="1"/>
              <a:t>href</a:t>
            </a:r>
            <a:r>
              <a:rPr lang="pl-PL" dirty="0"/>
              <a:t>="spis.html"&gt;spis treści&lt;/a&gt;&lt;/body&gt;&lt;/</a:t>
            </a:r>
            <a:r>
              <a:rPr lang="pl-PL" dirty="0" err="1"/>
              <a:t>noframes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frameset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html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024129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AE71E3-C632-451A-B250-36AAE2E75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FRAMESET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C026833-BC24-44FC-BA15-F4C91E0D6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frameset</a:t>
            </a:r>
            <a:r>
              <a:rPr lang="pl-PL" dirty="0"/>
              <a:t>&gt;...&lt;/</a:t>
            </a:r>
            <a:r>
              <a:rPr lang="pl-PL" dirty="0" err="1"/>
              <a:t>frameset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W tym znaczniku zawierają się całe ramy struktury strony z ramkami. Należy go wpisywać zawsze bezpośrednio po znaczniku zamykającym &lt;/</a:t>
            </a:r>
            <a:r>
              <a:rPr lang="pl-PL" dirty="0" err="1"/>
              <a:t>head</a:t>
            </a:r>
            <a:r>
              <a:rPr lang="pl-PL" dirty="0"/>
              <a:t>&gt;. Wewnątrz znacznika (otwierającego) &lt;</a:t>
            </a:r>
            <a:r>
              <a:rPr lang="pl-PL" dirty="0" err="1"/>
              <a:t>frameset</a:t>
            </a:r>
            <a:r>
              <a:rPr lang="pl-PL" dirty="0"/>
              <a:t>&gt; wpisuje się następujące atrybuty: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Podział strony na:</a:t>
            </a:r>
          </a:p>
          <a:p>
            <a:r>
              <a:rPr lang="pl-PL" dirty="0"/>
              <a:t>Kolumny</a:t>
            </a:r>
          </a:p>
          <a:p>
            <a:r>
              <a:rPr lang="pl-PL" dirty="0"/>
              <a:t>Wiersze</a:t>
            </a:r>
          </a:p>
        </p:txBody>
      </p:sp>
    </p:spTree>
    <p:extLst>
      <p:ext uri="{BB962C8B-B14F-4D97-AF65-F5344CB8AC3E}">
        <p14:creationId xmlns:p14="http://schemas.microsoft.com/office/powerpoint/2010/main" val="1852463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28BBBC-696C-4BFE-A076-2175E8450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Kolumny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0A8742F-6BE1-4697-A54E-71D03297F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frameset</a:t>
            </a:r>
            <a:r>
              <a:rPr lang="pl-PL" dirty="0"/>
              <a:t> </a:t>
            </a:r>
            <a:r>
              <a:rPr lang="pl-PL" dirty="0" err="1"/>
              <a:t>cols</a:t>
            </a:r>
            <a:r>
              <a:rPr lang="pl-PL" dirty="0"/>
              <a:t>="x1,x2,..."&gt;...&lt;/</a:t>
            </a:r>
            <a:r>
              <a:rPr lang="pl-PL" dirty="0" err="1"/>
              <a:t>frameset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lub</a:t>
            </a:r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frameset</a:t>
            </a:r>
            <a:r>
              <a:rPr lang="pl-PL" dirty="0"/>
              <a:t> </a:t>
            </a:r>
            <a:r>
              <a:rPr lang="pl-PL" dirty="0" err="1"/>
              <a:t>cols</a:t>
            </a:r>
            <a:r>
              <a:rPr lang="pl-PL" dirty="0"/>
              <a:t>="x1%,x2%,..."&gt;...&lt;/</a:t>
            </a:r>
            <a:r>
              <a:rPr lang="pl-PL" dirty="0" err="1"/>
              <a:t>frameset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gdzie "x1, x2,..." oznaczają szerokość kolejnych kolumn (począwszy od lewej strony) w pikselach, natomiast "x1%, x2%,..." oznaczają szerokość kolejnych kolumn w procentach całego ekranu. W miejsce kropek można wpisać dalsze wartości; w razie podania tylko dwóch liczb, kropki oraz końcowy przecinek należy pominąć.</a:t>
            </a:r>
          </a:p>
          <a:p>
            <a:pPr marL="0" indent="0">
              <a:buNone/>
            </a:pPr>
            <a:r>
              <a:rPr lang="pl-PL" dirty="0"/>
              <a:t>Można podać również * jako pozostała część ekranu.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17003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CDF594E-A114-465E-A915-D219E71C7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Wiersze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89752A5-9B18-46CD-B072-F5DA0F4E6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frameset</a:t>
            </a:r>
            <a:r>
              <a:rPr lang="pl-PL" dirty="0"/>
              <a:t> </a:t>
            </a:r>
            <a:r>
              <a:rPr lang="pl-PL" dirty="0" err="1"/>
              <a:t>rows</a:t>
            </a:r>
            <a:r>
              <a:rPr lang="pl-PL" dirty="0"/>
              <a:t>="y1,y2,..."&gt;...&lt;/</a:t>
            </a:r>
            <a:r>
              <a:rPr lang="pl-PL" dirty="0" err="1"/>
              <a:t>frameset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lub</a:t>
            </a:r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frameset</a:t>
            </a:r>
            <a:r>
              <a:rPr lang="pl-PL" dirty="0"/>
              <a:t> </a:t>
            </a:r>
            <a:r>
              <a:rPr lang="pl-PL" dirty="0" err="1"/>
              <a:t>rows</a:t>
            </a:r>
            <a:r>
              <a:rPr lang="pl-PL" dirty="0"/>
              <a:t>="y1%,y2%,..."&gt;...&lt;/</a:t>
            </a:r>
            <a:r>
              <a:rPr lang="pl-PL" dirty="0" err="1"/>
              <a:t>frameset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gdzie "y1, y2,..." oznaczają wysokość kolejnych wierszy (począwszy od góry) w pikselach, natomiast "y1%, y2%,..." oznaczają wysokość kolejnych wierszy w procentach całego ekranu. W miejsce kropek można wpisać dalsze wartości.</a:t>
            </a:r>
          </a:p>
          <a:p>
            <a:pPr marL="0" indent="0">
              <a:buNone/>
            </a:pPr>
            <a:r>
              <a:rPr lang="pl-PL" dirty="0"/>
              <a:t>Podobnie jak w przypadku kolumn możliwe jest podanie znaku gwiazdki "*", jako dopełnienie do pełnej wysokości ekranu, a także użycie współczynników proporcjonalności.</a:t>
            </a:r>
          </a:p>
        </p:txBody>
      </p:sp>
    </p:spTree>
    <p:extLst>
      <p:ext uri="{BB962C8B-B14F-4D97-AF65-F5344CB8AC3E}">
        <p14:creationId xmlns:p14="http://schemas.microsoft.com/office/powerpoint/2010/main" val="611057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0268FCF-BC42-40BF-9962-79B85FA84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Kolor obramowania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5C8A27C-A1D7-4FFB-BB5F-87283243B8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frameset</a:t>
            </a:r>
            <a:r>
              <a:rPr lang="pl-PL" dirty="0"/>
              <a:t> </a:t>
            </a:r>
            <a:r>
              <a:rPr lang="pl-PL" dirty="0" err="1"/>
              <a:t>bordercolor</a:t>
            </a:r>
            <a:r>
              <a:rPr lang="pl-PL" dirty="0"/>
              <a:t>="kolor"&gt;...&lt;/</a:t>
            </a:r>
            <a:r>
              <a:rPr lang="pl-PL" dirty="0" err="1"/>
              <a:t>frameset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109745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C641A72-5E09-4B06-97FD-4AF7741EF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Szerokość obramowania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9AF0EB-2143-4B5D-BDC8-8D9D1754A5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frameset</a:t>
            </a:r>
            <a:r>
              <a:rPr lang="pl-PL" dirty="0"/>
              <a:t> </a:t>
            </a:r>
            <a:r>
              <a:rPr lang="pl-PL" dirty="0" err="1"/>
              <a:t>border</a:t>
            </a:r>
            <a:r>
              <a:rPr lang="pl-PL" dirty="0"/>
              <a:t>="x"&gt;...&lt;/</a:t>
            </a:r>
            <a:r>
              <a:rPr lang="pl-PL" dirty="0" err="1"/>
              <a:t>frameset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675434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E2CBFA-F0FB-437F-B21E-9C93F505A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Schowanie obramowania dzielącego ramki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2937C27-BA8A-40FE-B514-A74472C7BF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frameset</a:t>
            </a:r>
            <a:r>
              <a:rPr lang="pl-PL" dirty="0"/>
              <a:t> </a:t>
            </a:r>
            <a:r>
              <a:rPr lang="pl-PL" dirty="0" err="1"/>
              <a:t>frameborder</a:t>
            </a:r>
            <a:r>
              <a:rPr lang="pl-PL" dirty="0"/>
              <a:t>="typ"&gt;...&lt;/</a:t>
            </a:r>
            <a:r>
              <a:rPr lang="pl-PL" dirty="0" err="1"/>
              <a:t>frameset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gdzie jako "typ" należy wpisać:</a:t>
            </a:r>
          </a:p>
          <a:p>
            <a:pPr marL="0" indent="0">
              <a:buNone/>
            </a:pPr>
            <a:r>
              <a:rPr lang="pl-PL" dirty="0"/>
              <a:t>"0" (lub "no") - schowanie obramowania</a:t>
            </a:r>
          </a:p>
          <a:p>
            <a:pPr marL="0" indent="0">
              <a:buNone/>
            </a:pPr>
            <a:r>
              <a:rPr lang="pl-PL" dirty="0"/>
              <a:t>"1" (lub "</a:t>
            </a:r>
            <a:r>
              <a:rPr lang="pl-PL" dirty="0" err="1"/>
              <a:t>yes</a:t>
            </a:r>
            <a:r>
              <a:rPr lang="pl-PL" dirty="0"/>
              <a:t>") - pokazanie obramowania (domyślnie)</a:t>
            </a:r>
          </a:p>
        </p:txBody>
      </p:sp>
    </p:spTree>
    <p:extLst>
      <p:ext uri="{BB962C8B-B14F-4D97-AF65-F5344CB8AC3E}">
        <p14:creationId xmlns:p14="http://schemas.microsoft.com/office/powerpoint/2010/main" val="4173075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7C6B7C-EFF9-42B9-947E-874FA73E3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FRAME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11C5F1-E655-484F-A06B-1FF05F732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dirty="0"/>
              <a:t>Znacznik FRAME</a:t>
            </a:r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frameset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	&lt;</a:t>
            </a:r>
            <a:r>
              <a:rPr lang="pl-PL" dirty="0" err="1"/>
              <a:t>frame</a:t>
            </a:r>
            <a:r>
              <a:rPr lang="pl-PL" dirty="0"/>
              <a:t> </a:t>
            </a:r>
            <a:r>
              <a:rPr lang="pl-PL" dirty="0" err="1"/>
              <a:t>src</a:t>
            </a:r>
            <a:r>
              <a:rPr lang="pl-PL" dirty="0"/>
              <a:t>="ścieżka dostępu do strony" </a:t>
            </a:r>
            <a:r>
              <a:rPr lang="pl-PL" dirty="0" err="1"/>
              <a:t>name</a:t>
            </a:r>
            <a:r>
              <a:rPr lang="pl-PL" dirty="0"/>
              <a:t>="tu podaj nazwę ramki" /&gt;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frameset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gdzie jako "ścieżka dostępu do strony" należy podać lokalizację na dysku, gdzie znajduje się strona, która na starcie ma zostać wczytana do ramki.</a:t>
            </a:r>
          </a:p>
          <a:p>
            <a:pPr marL="0" indent="0">
              <a:buNone/>
            </a:pPr>
            <a:r>
              <a:rPr lang="pl-PL" dirty="0"/>
              <a:t>Natomiast jako "Tu podaj nazwę ramki" można wpisać dowolną nazwę, jaką ma otrzymać ramka.</a:t>
            </a:r>
          </a:p>
        </p:txBody>
      </p:sp>
    </p:spTree>
    <p:extLst>
      <p:ext uri="{BB962C8B-B14F-4D97-AF65-F5344CB8AC3E}">
        <p14:creationId xmlns:p14="http://schemas.microsoft.com/office/powerpoint/2010/main" val="2190622720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54</TotalTime>
  <Words>510</Words>
  <Application>Microsoft Office PowerPoint</Application>
  <PresentationFormat>Panoramiczny</PresentationFormat>
  <Paragraphs>56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5" baseType="lpstr">
      <vt:lpstr>Arial</vt:lpstr>
      <vt:lpstr>Trebuchet MS</vt:lpstr>
      <vt:lpstr>Berlin</vt:lpstr>
      <vt:lpstr>Ramki</vt:lpstr>
      <vt:lpstr>Gotowiec na początek</vt:lpstr>
      <vt:lpstr>FRAMESET</vt:lpstr>
      <vt:lpstr>Kolumny</vt:lpstr>
      <vt:lpstr>Wiersze</vt:lpstr>
      <vt:lpstr>Kolor obramowania</vt:lpstr>
      <vt:lpstr>Szerokość obramowania</vt:lpstr>
      <vt:lpstr>Schowanie obramowania dzielącego ramki</vt:lpstr>
      <vt:lpstr>FRAME</vt:lpstr>
      <vt:lpstr>Przewijanie ramki</vt:lpstr>
      <vt:lpstr>Zabezpieczenie przed zmianą rozmiarów ramki</vt:lpstr>
      <vt:lpstr>Marginesy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Ramki</dc:title>
  <dc:creator>Damian Radzik</dc:creator>
  <cp:lastModifiedBy>Damian Radzik</cp:lastModifiedBy>
  <cp:revision>3</cp:revision>
  <dcterms:created xsi:type="dcterms:W3CDTF">2017-10-21T13:56:10Z</dcterms:created>
  <dcterms:modified xsi:type="dcterms:W3CDTF">2017-10-27T10:27:25Z</dcterms:modified>
</cp:coreProperties>
</file>