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9A9DAF-1721-4BEC-90B6-B0DD6931CEA3}" v="295" dt="2019-04-01T07:26:13.4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2" autoAdjust="0"/>
    <p:restoredTop sz="94660"/>
  </p:normalViewPr>
  <p:slideViewPr>
    <p:cSldViewPr snapToGrid="0">
      <p:cViewPr varScale="1">
        <p:scale>
          <a:sx n="86" d="100"/>
          <a:sy n="86" d="100"/>
        </p:scale>
        <p:origin x="4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Radzik" userId="9b6437a5cc3fe03b" providerId="LiveId" clId="{439A9DAF-1721-4BEC-90B6-B0DD6931CEA3}"/>
    <pc:docChg chg="undo custSel addSld modSld sldOrd">
      <pc:chgData name="Damian Radzik" userId="9b6437a5cc3fe03b" providerId="LiveId" clId="{439A9DAF-1721-4BEC-90B6-B0DD6931CEA3}" dt="2019-04-01T07:26:13.403" v="294"/>
      <pc:docMkLst>
        <pc:docMk/>
      </pc:docMkLst>
      <pc:sldChg chg="modSp">
        <pc:chgData name="Damian Radzik" userId="9b6437a5cc3fe03b" providerId="LiveId" clId="{439A9DAF-1721-4BEC-90B6-B0DD6931CEA3}" dt="2019-03-25T08:53:44.895" v="126" actId="20577"/>
        <pc:sldMkLst>
          <pc:docMk/>
          <pc:sldMk cId="2323272247" sldId="256"/>
        </pc:sldMkLst>
        <pc:spChg chg="mod">
          <ac:chgData name="Damian Radzik" userId="9b6437a5cc3fe03b" providerId="LiveId" clId="{439A9DAF-1721-4BEC-90B6-B0DD6931CEA3}" dt="2019-03-25T08:53:42.238" v="124" actId="20577"/>
          <ac:spMkLst>
            <pc:docMk/>
            <pc:sldMk cId="2323272247" sldId="256"/>
            <ac:spMk id="2" creationId="{168C1125-C950-4D01-A08C-E5E207FFB55C}"/>
          </ac:spMkLst>
        </pc:spChg>
        <pc:spChg chg="mod">
          <ac:chgData name="Damian Radzik" userId="9b6437a5cc3fe03b" providerId="LiveId" clId="{439A9DAF-1721-4BEC-90B6-B0DD6931CEA3}" dt="2019-03-25T08:53:44.895" v="126" actId="20577"/>
          <ac:spMkLst>
            <pc:docMk/>
            <pc:sldMk cId="2323272247" sldId="256"/>
            <ac:spMk id="3" creationId="{51F6E5F1-4BC9-44E0-8C87-496282DF5CD9}"/>
          </ac:spMkLst>
        </pc:spChg>
      </pc:sldChg>
      <pc:sldChg chg="modSp add">
        <pc:chgData name="Damian Radzik" userId="9b6437a5cc3fe03b" providerId="LiveId" clId="{439A9DAF-1721-4BEC-90B6-B0DD6931CEA3}" dt="2019-03-24T07:45:09.608" v="5"/>
        <pc:sldMkLst>
          <pc:docMk/>
          <pc:sldMk cId="761851130" sldId="270"/>
        </pc:sldMkLst>
        <pc:spChg chg="mod">
          <ac:chgData name="Damian Radzik" userId="9b6437a5cc3fe03b" providerId="LiveId" clId="{439A9DAF-1721-4BEC-90B6-B0DD6931CEA3}" dt="2019-03-24T07:45:09.608" v="5"/>
          <ac:spMkLst>
            <pc:docMk/>
            <pc:sldMk cId="761851130" sldId="270"/>
            <ac:spMk id="2" creationId="{FA0D142E-75B9-44C1-95F6-BEBF99D29E1C}"/>
          </ac:spMkLst>
        </pc:spChg>
        <pc:spChg chg="mod">
          <ac:chgData name="Damian Radzik" userId="9b6437a5cc3fe03b" providerId="LiveId" clId="{439A9DAF-1721-4BEC-90B6-B0DD6931CEA3}" dt="2019-03-24T07:45:04.505" v="4" actId="113"/>
          <ac:spMkLst>
            <pc:docMk/>
            <pc:sldMk cId="761851130" sldId="270"/>
            <ac:spMk id="3" creationId="{FEA362DB-26E0-4AE2-BEA1-954732E49148}"/>
          </ac:spMkLst>
        </pc:spChg>
      </pc:sldChg>
      <pc:sldChg chg="addSp delSp modSp add">
        <pc:chgData name="Damian Radzik" userId="9b6437a5cc3fe03b" providerId="LiveId" clId="{439A9DAF-1721-4BEC-90B6-B0DD6931CEA3}" dt="2019-03-24T07:47:39.664" v="39" actId="20577"/>
        <pc:sldMkLst>
          <pc:docMk/>
          <pc:sldMk cId="1733546275" sldId="271"/>
        </pc:sldMkLst>
        <pc:spChg chg="mod">
          <ac:chgData name="Damian Radzik" userId="9b6437a5cc3fe03b" providerId="LiveId" clId="{439A9DAF-1721-4BEC-90B6-B0DD6931CEA3}" dt="2019-03-24T07:47:39.664" v="39" actId="20577"/>
          <ac:spMkLst>
            <pc:docMk/>
            <pc:sldMk cId="1733546275" sldId="271"/>
            <ac:spMk id="2" creationId="{6E372D16-95F2-4000-99CF-DA9703DE4B9A}"/>
          </ac:spMkLst>
        </pc:spChg>
        <pc:spChg chg="del">
          <ac:chgData name="Damian Radzik" userId="9b6437a5cc3fe03b" providerId="LiveId" clId="{439A9DAF-1721-4BEC-90B6-B0DD6931CEA3}" dt="2019-03-24T07:45:34.637" v="7"/>
          <ac:spMkLst>
            <pc:docMk/>
            <pc:sldMk cId="1733546275" sldId="271"/>
            <ac:spMk id="3" creationId="{21617335-BD1D-42D7-807E-6AE72011064D}"/>
          </ac:spMkLst>
        </pc:spChg>
        <pc:graphicFrameChg chg="add mod modGraphic">
          <ac:chgData name="Damian Radzik" userId="9b6437a5cc3fe03b" providerId="LiveId" clId="{439A9DAF-1721-4BEC-90B6-B0DD6931CEA3}" dt="2019-03-24T07:47:27.173" v="26"/>
          <ac:graphicFrameMkLst>
            <pc:docMk/>
            <pc:sldMk cId="1733546275" sldId="271"/>
            <ac:graphicFrameMk id="4" creationId="{0276FFC0-52BF-4E3E-B753-1AB7539933C1}"/>
          </ac:graphicFrameMkLst>
        </pc:graphicFrameChg>
      </pc:sldChg>
      <pc:sldChg chg="modSp add">
        <pc:chgData name="Damian Radzik" userId="9b6437a5cc3fe03b" providerId="LiveId" clId="{439A9DAF-1721-4BEC-90B6-B0DD6931CEA3}" dt="2019-03-24T07:48:45.557" v="51" actId="27636"/>
        <pc:sldMkLst>
          <pc:docMk/>
          <pc:sldMk cId="3228343470" sldId="272"/>
        </pc:sldMkLst>
        <pc:spChg chg="mod">
          <ac:chgData name="Damian Radzik" userId="9b6437a5cc3fe03b" providerId="LiveId" clId="{439A9DAF-1721-4BEC-90B6-B0DD6931CEA3}" dt="2019-03-24T07:48:43.565" v="48" actId="20577"/>
          <ac:spMkLst>
            <pc:docMk/>
            <pc:sldMk cId="3228343470" sldId="272"/>
            <ac:spMk id="2" creationId="{2486D5BC-7240-40B7-8A90-6C7AF652B2A7}"/>
          </ac:spMkLst>
        </pc:spChg>
        <pc:spChg chg="mod">
          <ac:chgData name="Damian Radzik" userId="9b6437a5cc3fe03b" providerId="LiveId" clId="{439A9DAF-1721-4BEC-90B6-B0DD6931CEA3}" dt="2019-03-24T07:48:45.557" v="51" actId="27636"/>
          <ac:spMkLst>
            <pc:docMk/>
            <pc:sldMk cId="3228343470" sldId="272"/>
            <ac:spMk id="3" creationId="{A250D7FC-EF86-45CD-BF72-BFE9FC5F1F2A}"/>
          </ac:spMkLst>
        </pc:spChg>
      </pc:sldChg>
      <pc:sldChg chg="modSp add">
        <pc:chgData name="Damian Radzik" userId="9b6437a5cc3fe03b" providerId="LiveId" clId="{439A9DAF-1721-4BEC-90B6-B0DD6931CEA3}" dt="2019-03-24T07:49:47.250" v="99" actId="20577"/>
        <pc:sldMkLst>
          <pc:docMk/>
          <pc:sldMk cId="2156441193" sldId="273"/>
        </pc:sldMkLst>
        <pc:spChg chg="mod">
          <ac:chgData name="Damian Radzik" userId="9b6437a5cc3fe03b" providerId="LiveId" clId="{439A9DAF-1721-4BEC-90B6-B0DD6931CEA3}" dt="2019-03-24T07:49:27.853" v="69" actId="20577"/>
          <ac:spMkLst>
            <pc:docMk/>
            <pc:sldMk cId="2156441193" sldId="273"/>
            <ac:spMk id="2" creationId="{A69A6ED1-0150-4863-BD3C-6EEF652D3661}"/>
          </ac:spMkLst>
        </pc:spChg>
        <pc:spChg chg="mod">
          <ac:chgData name="Damian Radzik" userId="9b6437a5cc3fe03b" providerId="LiveId" clId="{439A9DAF-1721-4BEC-90B6-B0DD6931CEA3}" dt="2019-03-24T07:49:47.250" v="99" actId="20577"/>
          <ac:spMkLst>
            <pc:docMk/>
            <pc:sldMk cId="2156441193" sldId="273"/>
            <ac:spMk id="3" creationId="{2EDF096F-3DB5-4C58-B603-17F6A377F0DA}"/>
          </ac:spMkLst>
        </pc:spChg>
      </pc:sldChg>
      <pc:sldChg chg="addSp modSp add">
        <pc:chgData name="Damian Radzik" userId="9b6437a5cc3fe03b" providerId="LiveId" clId="{439A9DAF-1721-4BEC-90B6-B0DD6931CEA3}" dt="2019-03-24T07:52:11.664" v="120"/>
        <pc:sldMkLst>
          <pc:docMk/>
          <pc:sldMk cId="2151447850" sldId="274"/>
        </pc:sldMkLst>
        <pc:spChg chg="mod">
          <ac:chgData name="Damian Radzik" userId="9b6437a5cc3fe03b" providerId="LiveId" clId="{439A9DAF-1721-4BEC-90B6-B0DD6931CEA3}" dt="2019-03-24T07:52:00.538" v="113" actId="20577"/>
          <ac:spMkLst>
            <pc:docMk/>
            <pc:sldMk cId="2151447850" sldId="274"/>
            <ac:spMk id="2" creationId="{A2AD71A6-80F1-4E13-8E4F-09C6309AA4BC}"/>
          </ac:spMkLst>
        </pc:spChg>
        <pc:spChg chg="mod">
          <ac:chgData name="Damian Radzik" userId="9b6437a5cc3fe03b" providerId="LiveId" clId="{439A9DAF-1721-4BEC-90B6-B0DD6931CEA3}" dt="2019-03-24T07:52:10.147" v="118" actId="27636"/>
          <ac:spMkLst>
            <pc:docMk/>
            <pc:sldMk cId="2151447850" sldId="274"/>
            <ac:spMk id="3" creationId="{C6B4E52B-E805-445E-A597-871394E1F71B}"/>
          </ac:spMkLst>
        </pc:spChg>
        <pc:spChg chg="add mod">
          <ac:chgData name="Damian Radzik" userId="9b6437a5cc3fe03b" providerId="LiveId" clId="{439A9DAF-1721-4BEC-90B6-B0DD6931CEA3}" dt="2019-03-24T07:52:11.664" v="120"/>
          <ac:spMkLst>
            <pc:docMk/>
            <pc:sldMk cId="2151447850" sldId="274"/>
            <ac:spMk id="4" creationId="{F0D089EE-351E-4F9F-B1F3-6229FC00F33A}"/>
          </ac:spMkLst>
        </pc:spChg>
      </pc:sldChg>
      <pc:sldChg chg="addSp delSp modSp add">
        <pc:chgData name="Damian Radzik" userId="9b6437a5cc3fe03b" providerId="LiveId" clId="{439A9DAF-1721-4BEC-90B6-B0DD6931CEA3}" dt="2019-04-01T07:19:44.883" v="169" actId="20577"/>
        <pc:sldMkLst>
          <pc:docMk/>
          <pc:sldMk cId="375796936" sldId="275"/>
        </pc:sldMkLst>
        <pc:spChg chg="del">
          <ac:chgData name="Damian Radzik" userId="9b6437a5cc3fe03b" providerId="LiveId" clId="{439A9DAF-1721-4BEC-90B6-B0DD6931CEA3}" dt="2019-04-01T07:18:01.021" v="128"/>
          <ac:spMkLst>
            <pc:docMk/>
            <pc:sldMk cId="375796936" sldId="275"/>
            <ac:spMk id="2" creationId="{A58369EA-03D5-440C-9D03-4EE41265CB75}"/>
          </ac:spMkLst>
        </pc:spChg>
        <pc:spChg chg="del">
          <ac:chgData name="Damian Radzik" userId="9b6437a5cc3fe03b" providerId="LiveId" clId="{439A9DAF-1721-4BEC-90B6-B0DD6931CEA3}" dt="2019-04-01T07:18:01.021" v="128"/>
          <ac:spMkLst>
            <pc:docMk/>
            <pc:sldMk cId="375796936" sldId="275"/>
            <ac:spMk id="3" creationId="{7230A560-17DB-48CE-967A-D036C7F307E3}"/>
          </ac:spMkLst>
        </pc:spChg>
        <pc:spChg chg="del">
          <ac:chgData name="Damian Radzik" userId="9b6437a5cc3fe03b" providerId="LiveId" clId="{439A9DAF-1721-4BEC-90B6-B0DD6931CEA3}" dt="2019-04-01T07:18:01.021" v="128"/>
          <ac:spMkLst>
            <pc:docMk/>
            <pc:sldMk cId="375796936" sldId="275"/>
            <ac:spMk id="4" creationId="{AB755564-5E33-4FFB-9776-DC8B359C24D6}"/>
          </ac:spMkLst>
        </pc:spChg>
        <pc:spChg chg="add mod">
          <ac:chgData name="Damian Radzik" userId="9b6437a5cc3fe03b" providerId="LiveId" clId="{439A9DAF-1721-4BEC-90B6-B0DD6931CEA3}" dt="2019-04-01T07:18:06.107" v="142" actId="20577"/>
          <ac:spMkLst>
            <pc:docMk/>
            <pc:sldMk cId="375796936" sldId="275"/>
            <ac:spMk id="5" creationId="{AC2D8E3D-E61F-4247-8408-F1363205CC41}"/>
          </ac:spMkLst>
        </pc:spChg>
        <pc:spChg chg="add del mod">
          <ac:chgData name="Damian Radzik" userId="9b6437a5cc3fe03b" providerId="LiveId" clId="{439A9DAF-1721-4BEC-90B6-B0DD6931CEA3}" dt="2019-04-01T07:18:52.873" v="143"/>
          <ac:spMkLst>
            <pc:docMk/>
            <pc:sldMk cId="375796936" sldId="275"/>
            <ac:spMk id="6" creationId="{74BDFCCD-0BE7-4DE9-BEF9-19C0FC06591D}"/>
          </ac:spMkLst>
        </pc:spChg>
        <pc:spChg chg="add mod">
          <ac:chgData name="Damian Radzik" userId="9b6437a5cc3fe03b" providerId="LiveId" clId="{439A9DAF-1721-4BEC-90B6-B0DD6931CEA3}" dt="2019-04-01T07:19:44.883" v="169" actId="20577"/>
          <ac:spMkLst>
            <pc:docMk/>
            <pc:sldMk cId="375796936" sldId="275"/>
            <ac:spMk id="7" creationId="{8FC9CBB2-6373-4516-BF0D-58BF281E41DC}"/>
          </ac:spMkLst>
        </pc:spChg>
        <pc:spChg chg="add mod">
          <ac:chgData name="Damian Radzik" userId="9b6437a5cc3fe03b" providerId="LiveId" clId="{439A9DAF-1721-4BEC-90B6-B0DD6931CEA3}" dt="2019-04-01T07:19:27.755" v="152" actId="27636"/>
          <ac:spMkLst>
            <pc:docMk/>
            <pc:sldMk cId="375796936" sldId="275"/>
            <ac:spMk id="8" creationId="{A4442D1C-EB79-4CC9-9211-6A8526EC5696}"/>
          </ac:spMkLst>
        </pc:spChg>
      </pc:sldChg>
      <pc:sldChg chg="addSp delSp modSp add">
        <pc:chgData name="Damian Radzik" userId="9b6437a5cc3fe03b" providerId="LiveId" clId="{439A9DAF-1721-4BEC-90B6-B0DD6931CEA3}" dt="2019-04-01T07:21:09.993" v="181" actId="27636"/>
        <pc:sldMkLst>
          <pc:docMk/>
          <pc:sldMk cId="2930918832" sldId="276"/>
        </pc:sldMkLst>
        <pc:spChg chg="del">
          <ac:chgData name="Damian Radzik" userId="9b6437a5cc3fe03b" providerId="LiveId" clId="{439A9DAF-1721-4BEC-90B6-B0DD6931CEA3}" dt="2019-04-01T07:20:55.878" v="171"/>
          <ac:spMkLst>
            <pc:docMk/>
            <pc:sldMk cId="2930918832" sldId="276"/>
            <ac:spMk id="2" creationId="{2FD7CEF6-C95D-4392-B699-AB2987BB55BB}"/>
          </ac:spMkLst>
        </pc:spChg>
        <pc:spChg chg="del">
          <ac:chgData name="Damian Radzik" userId="9b6437a5cc3fe03b" providerId="LiveId" clId="{439A9DAF-1721-4BEC-90B6-B0DD6931CEA3}" dt="2019-04-01T07:20:55.878" v="171"/>
          <ac:spMkLst>
            <pc:docMk/>
            <pc:sldMk cId="2930918832" sldId="276"/>
            <ac:spMk id="3" creationId="{46845F4F-04AF-4351-A3A1-4A8DCCAC90B5}"/>
          </ac:spMkLst>
        </pc:spChg>
        <pc:spChg chg="del">
          <ac:chgData name="Damian Radzik" userId="9b6437a5cc3fe03b" providerId="LiveId" clId="{439A9DAF-1721-4BEC-90B6-B0DD6931CEA3}" dt="2019-04-01T07:20:55.878" v="171"/>
          <ac:spMkLst>
            <pc:docMk/>
            <pc:sldMk cId="2930918832" sldId="276"/>
            <ac:spMk id="4" creationId="{D7D9F0CD-2E3F-46A6-9437-0034D8D7250F}"/>
          </ac:spMkLst>
        </pc:spChg>
        <pc:spChg chg="add mod">
          <ac:chgData name="Damian Radzik" userId="9b6437a5cc3fe03b" providerId="LiveId" clId="{439A9DAF-1721-4BEC-90B6-B0DD6931CEA3}" dt="2019-04-01T07:21:00.869" v="177"/>
          <ac:spMkLst>
            <pc:docMk/>
            <pc:sldMk cId="2930918832" sldId="276"/>
            <ac:spMk id="5" creationId="{8C002016-9B73-44DD-9AC5-82C66CE48DDB}"/>
          </ac:spMkLst>
        </pc:spChg>
        <pc:spChg chg="add mod">
          <ac:chgData name="Damian Radzik" userId="9b6437a5cc3fe03b" providerId="LiveId" clId="{439A9DAF-1721-4BEC-90B6-B0DD6931CEA3}" dt="2019-04-01T07:21:09.993" v="181" actId="27636"/>
          <ac:spMkLst>
            <pc:docMk/>
            <pc:sldMk cId="2930918832" sldId="276"/>
            <ac:spMk id="6" creationId="{A29F0BB2-CEB2-4518-B953-70744640E1ED}"/>
          </ac:spMkLst>
        </pc:spChg>
      </pc:sldChg>
      <pc:sldChg chg="modSp add">
        <pc:chgData name="Damian Radzik" userId="9b6437a5cc3fe03b" providerId="LiveId" clId="{439A9DAF-1721-4BEC-90B6-B0DD6931CEA3}" dt="2019-04-01T07:23:20.033" v="254" actId="20577"/>
        <pc:sldMkLst>
          <pc:docMk/>
          <pc:sldMk cId="3344023864" sldId="277"/>
        </pc:sldMkLst>
        <pc:spChg chg="mod">
          <ac:chgData name="Damian Radzik" userId="9b6437a5cc3fe03b" providerId="LiveId" clId="{439A9DAF-1721-4BEC-90B6-B0DD6931CEA3}" dt="2019-04-01T07:22:25.104" v="198" actId="20577"/>
          <ac:spMkLst>
            <pc:docMk/>
            <pc:sldMk cId="3344023864" sldId="277"/>
            <ac:spMk id="2" creationId="{CB6CE02F-7B09-436F-B170-B285E54B0A22}"/>
          </ac:spMkLst>
        </pc:spChg>
        <pc:spChg chg="mod">
          <ac:chgData name="Damian Radzik" userId="9b6437a5cc3fe03b" providerId="LiveId" clId="{439A9DAF-1721-4BEC-90B6-B0DD6931CEA3}" dt="2019-04-01T07:23:20.033" v="254" actId="20577"/>
          <ac:spMkLst>
            <pc:docMk/>
            <pc:sldMk cId="3344023864" sldId="277"/>
            <ac:spMk id="3" creationId="{DA26CD44-2BC8-4B52-9236-C9C29A9DEB5A}"/>
          </ac:spMkLst>
        </pc:spChg>
      </pc:sldChg>
      <pc:sldChg chg="modSp add">
        <pc:chgData name="Damian Radzik" userId="9b6437a5cc3fe03b" providerId="LiveId" clId="{439A9DAF-1721-4BEC-90B6-B0DD6931CEA3}" dt="2019-04-01T07:22:57.557" v="219" actId="27636"/>
        <pc:sldMkLst>
          <pc:docMk/>
          <pc:sldMk cId="2258650359" sldId="278"/>
        </pc:sldMkLst>
        <pc:spChg chg="mod">
          <ac:chgData name="Damian Radzik" userId="9b6437a5cc3fe03b" providerId="LiveId" clId="{439A9DAF-1721-4BEC-90B6-B0DD6931CEA3}" dt="2019-04-01T07:22:50.323" v="214" actId="20577"/>
          <ac:spMkLst>
            <pc:docMk/>
            <pc:sldMk cId="2258650359" sldId="278"/>
            <ac:spMk id="2" creationId="{AB6BEE26-B4F3-4ED3-A071-C5231BF52805}"/>
          </ac:spMkLst>
        </pc:spChg>
        <pc:spChg chg="mod">
          <ac:chgData name="Damian Radzik" userId="9b6437a5cc3fe03b" providerId="LiveId" clId="{439A9DAF-1721-4BEC-90B6-B0DD6931CEA3}" dt="2019-04-01T07:22:57.557" v="219" actId="27636"/>
          <ac:spMkLst>
            <pc:docMk/>
            <pc:sldMk cId="2258650359" sldId="278"/>
            <ac:spMk id="3" creationId="{6F7E4A41-C641-4C20-83BD-33AEBAEA342A}"/>
          </ac:spMkLst>
        </pc:spChg>
      </pc:sldChg>
      <pc:sldChg chg="modSp add ord">
        <pc:chgData name="Damian Radzik" userId="9b6437a5cc3fe03b" providerId="LiveId" clId="{439A9DAF-1721-4BEC-90B6-B0DD6931CEA3}" dt="2019-04-01T07:25:26.551" v="281" actId="27636"/>
        <pc:sldMkLst>
          <pc:docMk/>
          <pc:sldMk cId="3151980851" sldId="279"/>
        </pc:sldMkLst>
        <pc:spChg chg="mod">
          <ac:chgData name="Damian Radzik" userId="9b6437a5cc3fe03b" providerId="LiveId" clId="{439A9DAF-1721-4BEC-90B6-B0DD6931CEA3}" dt="2019-04-01T07:24:34.188" v="278" actId="20577"/>
          <ac:spMkLst>
            <pc:docMk/>
            <pc:sldMk cId="3151980851" sldId="279"/>
            <ac:spMk id="2" creationId="{3238E546-83D0-4873-A175-A316BF78089E}"/>
          </ac:spMkLst>
        </pc:spChg>
        <pc:spChg chg="mod">
          <ac:chgData name="Damian Radzik" userId="9b6437a5cc3fe03b" providerId="LiveId" clId="{439A9DAF-1721-4BEC-90B6-B0DD6931CEA3}" dt="2019-04-01T07:25:26.551" v="281" actId="27636"/>
          <ac:spMkLst>
            <pc:docMk/>
            <pc:sldMk cId="3151980851" sldId="279"/>
            <ac:spMk id="3" creationId="{EF7ED095-D025-42EA-A233-2061168EF3C0}"/>
          </ac:spMkLst>
        </pc:spChg>
      </pc:sldChg>
      <pc:sldChg chg="modSp add">
        <pc:chgData name="Damian Radzik" userId="9b6437a5cc3fe03b" providerId="LiveId" clId="{439A9DAF-1721-4BEC-90B6-B0DD6931CEA3}" dt="2019-04-01T07:26:01.739" v="293" actId="27636"/>
        <pc:sldMkLst>
          <pc:docMk/>
          <pc:sldMk cId="3807895773" sldId="280"/>
        </pc:sldMkLst>
        <pc:spChg chg="mod">
          <ac:chgData name="Damian Radzik" userId="9b6437a5cc3fe03b" providerId="LiveId" clId="{439A9DAF-1721-4BEC-90B6-B0DD6931CEA3}" dt="2019-04-01T07:25:59.736" v="290" actId="20577"/>
          <ac:spMkLst>
            <pc:docMk/>
            <pc:sldMk cId="3807895773" sldId="280"/>
            <ac:spMk id="2" creationId="{30F52D5B-EE02-475D-A5EE-FAA7F153FF5A}"/>
          </ac:spMkLst>
        </pc:spChg>
        <pc:spChg chg="mod">
          <ac:chgData name="Damian Radzik" userId="9b6437a5cc3fe03b" providerId="LiveId" clId="{439A9DAF-1721-4BEC-90B6-B0DD6931CEA3}" dt="2019-04-01T07:26:01.739" v="293" actId="27636"/>
          <ac:spMkLst>
            <pc:docMk/>
            <pc:sldMk cId="3807895773" sldId="280"/>
            <ac:spMk id="3" creationId="{DD2843AB-9022-417D-AD18-74B59EBB2E56}"/>
          </ac:spMkLst>
        </pc:spChg>
      </pc:sldChg>
      <pc:sldChg chg="add">
        <pc:chgData name="Damian Radzik" userId="9b6437a5cc3fe03b" providerId="LiveId" clId="{439A9DAF-1721-4BEC-90B6-B0DD6931CEA3}" dt="2019-04-01T07:26:13.403" v="294"/>
        <pc:sldMkLst>
          <pc:docMk/>
          <pc:sldMk cId="97439143" sldId="28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EBD8BA9-E05F-4DB3-A586-692CEE952931}" type="datetimeFigureOut">
              <a:rPr lang="pl-PL" smtClean="0"/>
              <a:t>01.04.2019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0C8D7-3E41-4E73-A72F-E0F33DAA0F1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9005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D8BA9-E05F-4DB3-A586-692CEE952931}" type="datetimeFigureOut">
              <a:rPr lang="pl-PL" smtClean="0"/>
              <a:t>01.04.2019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0C8D7-3E41-4E73-A72F-E0F33DAA0F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324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D8BA9-E05F-4DB3-A586-692CEE952931}" type="datetimeFigureOut">
              <a:rPr lang="pl-PL" smtClean="0"/>
              <a:t>01.04.2019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0C8D7-3E41-4E73-A72F-E0F33DAA0F17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3551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D8BA9-E05F-4DB3-A586-692CEE952931}" type="datetimeFigureOut">
              <a:rPr lang="pl-PL" smtClean="0"/>
              <a:t>01.04.2019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0C8D7-3E41-4E73-A72F-E0F33DAA0F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9394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D8BA9-E05F-4DB3-A586-692CEE952931}" type="datetimeFigureOut">
              <a:rPr lang="pl-PL" smtClean="0"/>
              <a:t>01.04.2019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0C8D7-3E41-4E73-A72F-E0F33DAA0F1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5889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D8BA9-E05F-4DB3-A586-692CEE952931}" type="datetimeFigureOut">
              <a:rPr lang="pl-PL" smtClean="0"/>
              <a:t>01.04.2019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0C8D7-3E41-4E73-A72F-E0F33DAA0F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3385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D8BA9-E05F-4DB3-A586-692CEE952931}" type="datetimeFigureOut">
              <a:rPr lang="pl-PL" smtClean="0"/>
              <a:t>01.04.2019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0C8D7-3E41-4E73-A72F-E0F33DAA0F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7809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D8BA9-E05F-4DB3-A586-692CEE952931}" type="datetimeFigureOut">
              <a:rPr lang="pl-PL" smtClean="0"/>
              <a:t>01.04.2019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0C8D7-3E41-4E73-A72F-E0F33DAA0F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7387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D8BA9-E05F-4DB3-A586-692CEE952931}" type="datetimeFigureOut">
              <a:rPr lang="pl-PL" smtClean="0"/>
              <a:t>01.04.2019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0C8D7-3E41-4E73-A72F-E0F33DAA0F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4046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D8BA9-E05F-4DB3-A586-692CEE952931}" type="datetimeFigureOut">
              <a:rPr lang="pl-PL" smtClean="0"/>
              <a:t>01.04.2019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0C8D7-3E41-4E73-A72F-E0F33DAA0F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1765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D8BA9-E05F-4DB3-A586-692CEE952931}" type="datetimeFigureOut">
              <a:rPr lang="pl-PL" smtClean="0"/>
              <a:t>01.04.2019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0C8D7-3E41-4E73-A72F-E0F33DAA0F1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960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EBD8BA9-E05F-4DB3-A586-692CEE952931}" type="datetimeFigureOut">
              <a:rPr lang="pl-PL" smtClean="0"/>
              <a:t>01.04.2019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9A0C8D7-3E41-4E73-A72F-E0F33DAA0F17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1700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8C1125-C950-4D01-A08C-E5E207FFB5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AJAX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1F6E5F1-4BC9-44E0-8C87-496282DF5C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/>
              <a:t>JS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23272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B994D1-E12A-46A3-ABA5-2595E4B31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AJAX - Wyślij żądanie do serwera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AF6565E9-E849-4634-BD87-73C80AD499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7269800"/>
              </p:ext>
            </p:extLst>
          </p:nvPr>
        </p:nvGraphicFramePr>
        <p:xfrm>
          <a:off x="838200" y="2807850"/>
          <a:ext cx="10515600" cy="1920143"/>
        </p:xfrm>
        <a:graphic>
          <a:graphicData uri="http://schemas.openxmlformats.org/drawingml/2006/table">
            <a:tbl>
              <a:tblPr/>
              <a:tblGrid>
                <a:gridCol w="3145762">
                  <a:extLst>
                    <a:ext uri="{9D8B030D-6E8A-4147-A177-3AD203B41FA5}">
                      <a16:colId xmlns:a16="http://schemas.microsoft.com/office/drawing/2014/main" val="1701660024"/>
                    </a:ext>
                  </a:extLst>
                </a:gridCol>
                <a:gridCol w="7369838">
                  <a:extLst>
                    <a:ext uri="{9D8B030D-6E8A-4147-A177-3AD203B41FA5}">
                      <a16:colId xmlns:a16="http://schemas.microsoft.com/office/drawing/2014/main" val="988767261"/>
                    </a:ext>
                  </a:extLst>
                </a:gridCol>
              </a:tblGrid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Method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Description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1881372"/>
                  </a:ext>
                </a:extLst>
              </a:tr>
              <a:tr h="830477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open(</a:t>
                      </a:r>
                      <a:r>
                        <a:rPr lang="pl-PL" sz="1500" i="1">
                          <a:effectLst/>
                        </a:rPr>
                        <a:t>method, url, async</a:t>
                      </a:r>
                      <a:r>
                        <a:rPr lang="pl-PL" sz="1500">
                          <a:effectLst/>
                        </a:rPr>
                        <a:t>)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metoda: typ żądania: GET lub POST</a:t>
                      </a:r>
                    </a:p>
                    <a:p>
                      <a:pPr algn="l" fontAlgn="t"/>
                      <a:r>
                        <a:rPr lang="pl-PL" sz="1500" dirty="0">
                          <a:effectLst/>
                        </a:rPr>
                        <a:t>url: lokalizacja serwera (pliku)</a:t>
                      </a:r>
                    </a:p>
                    <a:p>
                      <a:pPr algn="l" fontAlgn="t"/>
                      <a:r>
                        <a:rPr lang="pl-PL" sz="1500" dirty="0" err="1">
                          <a:effectLst/>
                        </a:rPr>
                        <a:t>async</a:t>
                      </a:r>
                      <a:r>
                        <a:rPr lang="pl-PL" sz="1500" dirty="0">
                          <a:effectLst/>
                        </a:rPr>
                        <a:t>: </a:t>
                      </a:r>
                      <a:r>
                        <a:rPr lang="pl-PL" sz="1500" dirty="0" err="1">
                          <a:effectLst/>
                        </a:rPr>
                        <a:t>true</a:t>
                      </a:r>
                      <a:r>
                        <a:rPr lang="pl-PL" sz="1500" dirty="0">
                          <a:effectLst/>
                        </a:rPr>
                        <a:t> (</a:t>
                      </a:r>
                      <a:r>
                        <a:rPr lang="pl-PL" sz="1500" dirty="0" err="1">
                          <a:effectLst/>
                        </a:rPr>
                        <a:t>asynchronous</a:t>
                      </a:r>
                      <a:r>
                        <a:rPr lang="pl-PL" sz="1500" dirty="0">
                          <a:effectLst/>
                        </a:rPr>
                        <a:t>) lub </a:t>
                      </a:r>
                      <a:r>
                        <a:rPr lang="pl-PL" sz="1500" dirty="0" err="1">
                          <a:effectLst/>
                        </a:rPr>
                        <a:t>false</a:t>
                      </a:r>
                      <a:r>
                        <a:rPr lang="pl-PL" sz="1500" dirty="0">
                          <a:effectLst/>
                        </a:rPr>
                        <a:t> (</a:t>
                      </a:r>
                      <a:r>
                        <a:rPr lang="pl-PL" sz="1500" dirty="0" err="1">
                          <a:effectLst/>
                        </a:rPr>
                        <a:t>synchronous</a:t>
                      </a:r>
                      <a:r>
                        <a:rPr lang="pl-PL" sz="1500" dirty="0">
                          <a:effectLst/>
                        </a:rPr>
                        <a:t>)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9824946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send()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Wysyła żądanie do serwera (używane do GET)</a:t>
                      </a:r>
                      <a:endParaRPr lang="en-US" sz="1500" dirty="0">
                        <a:effectLst/>
                      </a:endParaRP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995709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send(</a:t>
                      </a:r>
                      <a:r>
                        <a:rPr lang="pl-PL" sz="1500" i="1">
                          <a:effectLst/>
                        </a:rPr>
                        <a:t>string</a:t>
                      </a:r>
                      <a:r>
                        <a:rPr lang="pl-PL" sz="1500">
                          <a:effectLst/>
                        </a:rPr>
                        <a:t>)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Wysyła żądanie do serwera (używane do POST)</a:t>
                      </a:r>
                      <a:endParaRPr lang="en-US" sz="1500" dirty="0">
                        <a:effectLst/>
                      </a:endParaRP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1292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01897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86B5BD-35B4-40C4-BDD5-9B96EAF84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GET czy POST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8818E2E-E738-42FF-9EB9-E56F0B724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GET jest prostszy i szybszy niż POST i może być używany w większości przypadków.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Jednak zawsze używaj żądań POST, gdy:</a:t>
            </a:r>
          </a:p>
          <a:p>
            <a:r>
              <a:rPr lang="pl-PL" dirty="0"/>
              <a:t>Plik z pamięci podręcznej (aktualizacja pliku lub bazy danych na serwerze).</a:t>
            </a:r>
          </a:p>
          <a:p>
            <a:r>
              <a:rPr lang="pl-PL" dirty="0"/>
              <a:t>Wysyłanie dużej ilości danych na serwer (POST nie ma ograniczeń rozmiaru).</a:t>
            </a:r>
          </a:p>
          <a:p>
            <a:r>
              <a:rPr lang="pl-PL" dirty="0"/>
              <a:t>Wysyłanie danych wejściowych użytkownika (które mogą zawierać nieznane znaki), POST jest bardziej solidny i bezpieczny niż GET.</a:t>
            </a:r>
          </a:p>
        </p:txBody>
      </p:sp>
    </p:spTree>
    <p:extLst>
      <p:ext uri="{BB962C8B-B14F-4D97-AF65-F5344CB8AC3E}">
        <p14:creationId xmlns:p14="http://schemas.microsoft.com/office/powerpoint/2010/main" val="13142326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B1B71E-9A6F-468A-95B3-7E14E7505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E3455B-81CC-4F86-A301-A52C5572CD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 err="1"/>
              <a:t>function</a:t>
            </a:r>
            <a:r>
              <a:rPr lang="pl-PL" dirty="0"/>
              <a:t> </a:t>
            </a:r>
            <a:r>
              <a:rPr lang="pl-PL" dirty="0" err="1"/>
              <a:t>loadDoc</a:t>
            </a:r>
            <a:r>
              <a:rPr lang="pl-PL" dirty="0"/>
              <a:t>() {</a:t>
            </a:r>
          </a:p>
          <a:p>
            <a:pPr marL="0" indent="0">
              <a:buNone/>
            </a:pPr>
            <a:r>
              <a:rPr lang="pl-PL" dirty="0"/>
              <a:t>  </a:t>
            </a:r>
            <a:r>
              <a:rPr lang="pl-PL" dirty="0" err="1"/>
              <a:t>var</a:t>
            </a:r>
            <a:r>
              <a:rPr lang="pl-PL" dirty="0"/>
              <a:t> </a:t>
            </a:r>
            <a:r>
              <a:rPr lang="pl-PL" dirty="0" err="1"/>
              <a:t>xhttp</a:t>
            </a:r>
            <a:r>
              <a:rPr lang="pl-PL" dirty="0"/>
              <a:t> = </a:t>
            </a:r>
            <a:r>
              <a:rPr lang="pl-PL" dirty="0" err="1"/>
              <a:t>new</a:t>
            </a:r>
            <a:r>
              <a:rPr lang="pl-PL" dirty="0"/>
              <a:t> </a:t>
            </a:r>
            <a:r>
              <a:rPr lang="pl-PL" dirty="0" err="1"/>
              <a:t>XMLHttpRequest</a:t>
            </a:r>
            <a:r>
              <a:rPr lang="pl-PL" dirty="0"/>
              <a:t>();</a:t>
            </a:r>
          </a:p>
          <a:p>
            <a:pPr marL="0" indent="0">
              <a:buNone/>
            </a:pPr>
            <a:r>
              <a:rPr lang="pl-PL" dirty="0"/>
              <a:t>  </a:t>
            </a:r>
            <a:r>
              <a:rPr lang="pl-PL" dirty="0" err="1"/>
              <a:t>xhttp.onreadystatechange</a:t>
            </a:r>
            <a:r>
              <a:rPr lang="pl-PL" dirty="0"/>
              <a:t>=</a:t>
            </a:r>
            <a:r>
              <a:rPr lang="pl-PL" dirty="0" err="1"/>
              <a:t>function</a:t>
            </a:r>
            <a:r>
              <a:rPr lang="pl-PL" dirty="0"/>
              <a:t>() {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if</a:t>
            </a:r>
            <a:r>
              <a:rPr lang="pl-PL" dirty="0"/>
              <a:t> (</a:t>
            </a:r>
            <a:r>
              <a:rPr lang="pl-PL" dirty="0" err="1"/>
              <a:t>this.readyState</a:t>
            </a:r>
            <a:r>
              <a:rPr lang="pl-PL" dirty="0"/>
              <a:t> == 4 &amp;&amp; </a:t>
            </a:r>
            <a:r>
              <a:rPr lang="pl-PL" dirty="0" err="1"/>
              <a:t>this.status</a:t>
            </a:r>
            <a:r>
              <a:rPr lang="pl-PL" dirty="0"/>
              <a:t> == 200) {</a:t>
            </a:r>
          </a:p>
          <a:p>
            <a:pPr marL="0" indent="0">
              <a:buNone/>
            </a:pPr>
            <a:r>
              <a:rPr lang="pl-PL" dirty="0"/>
              <a:t>      </a:t>
            </a:r>
            <a:r>
              <a:rPr lang="pl-PL" dirty="0" err="1"/>
              <a:t>document.getElementById</a:t>
            </a:r>
            <a:r>
              <a:rPr lang="pl-PL" dirty="0"/>
              <a:t>("demo").</a:t>
            </a:r>
            <a:r>
              <a:rPr lang="pl-PL" dirty="0" err="1"/>
              <a:t>innerHTML</a:t>
            </a:r>
            <a:r>
              <a:rPr lang="pl-PL" dirty="0"/>
              <a:t> = </a:t>
            </a:r>
            <a:r>
              <a:rPr lang="pl-PL" dirty="0" err="1"/>
              <a:t>this.responseText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    }</a:t>
            </a:r>
          </a:p>
          <a:p>
            <a:pPr marL="0" indent="0">
              <a:buNone/>
            </a:pPr>
            <a:r>
              <a:rPr lang="pl-PL" dirty="0"/>
              <a:t>  };</a:t>
            </a:r>
          </a:p>
          <a:p>
            <a:pPr marL="0" indent="0">
              <a:buNone/>
            </a:pPr>
            <a:r>
              <a:rPr lang="pl-PL" dirty="0"/>
              <a:t>  </a:t>
            </a:r>
            <a:r>
              <a:rPr lang="pl-PL" dirty="0" err="1"/>
              <a:t>xhttp.open</a:t>
            </a:r>
            <a:r>
              <a:rPr lang="pl-PL" dirty="0"/>
              <a:t>("GET", "</a:t>
            </a:r>
            <a:r>
              <a:rPr lang="pl-PL" dirty="0" err="1"/>
              <a:t>demo_get.asp?t</a:t>
            </a:r>
            <a:r>
              <a:rPr lang="pl-PL" dirty="0"/>
              <a:t>=" + </a:t>
            </a:r>
            <a:r>
              <a:rPr lang="pl-PL" dirty="0" err="1"/>
              <a:t>Math.random</a:t>
            </a:r>
            <a:r>
              <a:rPr lang="pl-PL" dirty="0"/>
              <a:t>(), </a:t>
            </a:r>
            <a:r>
              <a:rPr lang="pl-PL" dirty="0" err="1"/>
              <a:t>true</a:t>
            </a:r>
            <a:r>
              <a:rPr lang="pl-PL" dirty="0"/>
              <a:t>);</a:t>
            </a:r>
          </a:p>
          <a:p>
            <a:pPr marL="0" indent="0">
              <a:buNone/>
            </a:pPr>
            <a:r>
              <a:rPr lang="pl-PL" dirty="0"/>
              <a:t>  </a:t>
            </a:r>
            <a:r>
              <a:rPr lang="pl-PL" dirty="0" err="1"/>
              <a:t>xhttp.send</a:t>
            </a:r>
            <a:r>
              <a:rPr lang="pl-PL" dirty="0"/>
              <a:t>();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01115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DCFDD5-3A43-4AA8-BD65-AD2497B3D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967D65A-2931-47D9-BB24-EB552E91C5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 err="1"/>
              <a:t>function</a:t>
            </a:r>
            <a:r>
              <a:rPr lang="pl-PL" dirty="0"/>
              <a:t> </a:t>
            </a:r>
            <a:r>
              <a:rPr lang="pl-PL" dirty="0" err="1"/>
              <a:t>loadDoc</a:t>
            </a:r>
            <a:r>
              <a:rPr lang="pl-PL" dirty="0"/>
              <a:t>() {</a:t>
            </a:r>
          </a:p>
          <a:p>
            <a:pPr marL="0" indent="0">
              <a:buNone/>
            </a:pPr>
            <a:r>
              <a:rPr lang="pl-PL" dirty="0"/>
              <a:t>  </a:t>
            </a:r>
            <a:r>
              <a:rPr lang="pl-PL" dirty="0" err="1"/>
              <a:t>var</a:t>
            </a:r>
            <a:r>
              <a:rPr lang="pl-PL" dirty="0"/>
              <a:t> </a:t>
            </a:r>
            <a:r>
              <a:rPr lang="pl-PL" dirty="0" err="1"/>
              <a:t>xhttp</a:t>
            </a:r>
            <a:r>
              <a:rPr lang="pl-PL" dirty="0"/>
              <a:t> = </a:t>
            </a:r>
            <a:r>
              <a:rPr lang="pl-PL" dirty="0" err="1"/>
              <a:t>new</a:t>
            </a:r>
            <a:r>
              <a:rPr lang="pl-PL" dirty="0"/>
              <a:t> </a:t>
            </a:r>
            <a:r>
              <a:rPr lang="pl-PL" dirty="0" err="1"/>
              <a:t>XMLHttpRequest</a:t>
            </a:r>
            <a:r>
              <a:rPr lang="pl-PL" dirty="0"/>
              <a:t>();</a:t>
            </a:r>
          </a:p>
          <a:p>
            <a:pPr marL="0" indent="0">
              <a:buNone/>
            </a:pPr>
            <a:r>
              <a:rPr lang="pl-PL" dirty="0"/>
              <a:t>  </a:t>
            </a:r>
            <a:r>
              <a:rPr lang="pl-PL" dirty="0" err="1"/>
              <a:t>xhttp.onreadystatechange</a:t>
            </a:r>
            <a:r>
              <a:rPr lang="pl-PL" dirty="0"/>
              <a:t> = </a:t>
            </a:r>
            <a:r>
              <a:rPr lang="pl-PL" dirty="0" err="1"/>
              <a:t>function</a:t>
            </a:r>
            <a:r>
              <a:rPr lang="pl-PL" dirty="0"/>
              <a:t>() {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if</a:t>
            </a:r>
            <a:r>
              <a:rPr lang="pl-PL" dirty="0"/>
              <a:t> (</a:t>
            </a:r>
            <a:r>
              <a:rPr lang="pl-PL" dirty="0" err="1"/>
              <a:t>this.readyState</a:t>
            </a:r>
            <a:r>
              <a:rPr lang="pl-PL" dirty="0"/>
              <a:t> == 4 &amp;&amp; </a:t>
            </a:r>
            <a:r>
              <a:rPr lang="pl-PL" dirty="0" err="1"/>
              <a:t>this.status</a:t>
            </a:r>
            <a:r>
              <a:rPr lang="pl-PL" dirty="0"/>
              <a:t> == 200) {</a:t>
            </a:r>
          </a:p>
          <a:p>
            <a:pPr marL="0" indent="0">
              <a:buNone/>
            </a:pPr>
            <a:r>
              <a:rPr lang="pl-PL" dirty="0"/>
              <a:t>      </a:t>
            </a:r>
            <a:r>
              <a:rPr lang="pl-PL" dirty="0" err="1"/>
              <a:t>document.getElementById</a:t>
            </a:r>
            <a:r>
              <a:rPr lang="pl-PL" dirty="0"/>
              <a:t>("demo").</a:t>
            </a:r>
            <a:r>
              <a:rPr lang="pl-PL" dirty="0" err="1"/>
              <a:t>innerHTML</a:t>
            </a:r>
            <a:r>
              <a:rPr lang="pl-PL" dirty="0"/>
              <a:t> = </a:t>
            </a:r>
            <a:r>
              <a:rPr lang="pl-PL" dirty="0" err="1"/>
              <a:t>this.responseText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    }</a:t>
            </a:r>
          </a:p>
          <a:p>
            <a:pPr marL="0" indent="0">
              <a:buNone/>
            </a:pPr>
            <a:r>
              <a:rPr lang="pl-PL" dirty="0"/>
              <a:t>  };</a:t>
            </a:r>
          </a:p>
          <a:p>
            <a:pPr marL="0" indent="0">
              <a:buNone/>
            </a:pPr>
            <a:r>
              <a:rPr lang="pl-PL" dirty="0"/>
              <a:t>  </a:t>
            </a:r>
            <a:r>
              <a:rPr lang="pl-PL" dirty="0" err="1"/>
              <a:t>xhttp.open</a:t>
            </a:r>
            <a:r>
              <a:rPr lang="pl-PL" dirty="0"/>
              <a:t>("POST", "demo_post2.asp", </a:t>
            </a:r>
            <a:r>
              <a:rPr lang="pl-PL" dirty="0" err="1"/>
              <a:t>true</a:t>
            </a:r>
            <a:r>
              <a:rPr lang="pl-PL" dirty="0"/>
              <a:t>);</a:t>
            </a:r>
          </a:p>
          <a:p>
            <a:pPr marL="0" indent="0">
              <a:buNone/>
            </a:pPr>
            <a:r>
              <a:rPr lang="pl-PL" dirty="0"/>
              <a:t>  </a:t>
            </a:r>
            <a:r>
              <a:rPr lang="pl-PL" dirty="0" err="1"/>
              <a:t>xhttp.setRequestHeader</a:t>
            </a:r>
            <a:r>
              <a:rPr lang="pl-PL" dirty="0"/>
              <a:t>("Content-</a:t>
            </a:r>
            <a:r>
              <a:rPr lang="pl-PL" dirty="0" err="1"/>
              <a:t>type</a:t>
            </a:r>
            <a:r>
              <a:rPr lang="pl-PL" dirty="0"/>
              <a:t>", "</a:t>
            </a:r>
            <a:r>
              <a:rPr lang="pl-PL" dirty="0" err="1"/>
              <a:t>application</a:t>
            </a:r>
            <a:r>
              <a:rPr lang="pl-PL" dirty="0"/>
              <a:t>/x-www-form-</a:t>
            </a:r>
            <a:r>
              <a:rPr lang="pl-PL" dirty="0" err="1"/>
              <a:t>urlencoded</a:t>
            </a:r>
            <a:r>
              <a:rPr lang="pl-PL" dirty="0"/>
              <a:t>");</a:t>
            </a:r>
          </a:p>
          <a:p>
            <a:pPr marL="0" indent="0">
              <a:buNone/>
            </a:pPr>
            <a:r>
              <a:rPr lang="pl-PL" dirty="0"/>
              <a:t>  </a:t>
            </a:r>
            <a:r>
              <a:rPr lang="pl-PL" dirty="0" err="1"/>
              <a:t>xhttp.send</a:t>
            </a:r>
            <a:r>
              <a:rPr lang="pl-PL" dirty="0"/>
              <a:t>("</a:t>
            </a:r>
            <a:r>
              <a:rPr lang="pl-PL" dirty="0" err="1"/>
              <a:t>fname</a:t>
            </a:r>
            <a:r>
              <a:rPr lang="pl-PL" dirty="0"/>
              <a:t>=</a:t>
            </a:r>
            <a:r>
              <a:rPr lang="pl-PL" dirty="0" err="1"/>
              <a:t>Henry&amp;lname</a:t>
            </a:r>
            <a:r>
              <a:rPr lang="pl-PL" dirty="0"/>
              <a:t>=Ford");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40311750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D453F3-2302-4B63-AD26-317B6FE89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Asynchronicznie czy synchronicznie?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29081C9-151D-46FC-A2E8-3D789C249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Żądania serwera powinny być wysyłane asynchronicznie.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Parametr </a:t>
            </a:r>
            <a:r>
              <a:rPr lang="pl-PL" dirty="0" err="1"/>
              <a:t>async</a:t>
            </a:r>
            <a:r>
              <a:rPr lang="pl-PL" dirty="0"/>
              <a:t> metody open () należy ustawić na </a:t>
            </a:r>
            <a:r>
              <a:rPr lang="pl-PL" dirty="0" err="1"/>
              <a:t>true</a:t>
            </a:r>
            <a:r>
              <a:rPr lang="pl-PL" dirty="0"/>
              <a:t>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xhttp.open</a:t>
            </a:r>
            <a:r>
              <a:rPr lang="pl-PL" dirty="0"/>
              <a:t> („GET”, „ajax_test.asp”, </a:t>
            </a:r>
            <a:r>
              <a:rPr lang="pl-PL" dirty="0" err="1"/>
              <a:t>true</a:t>
            </a:r>
            <a:r>
              <a:rPr lang="pl-PL" dirty="0"/>
              <a:t>);</a:t>
            </a:r>
          </a:p>
          <a:p>
            <a:pPr marL="0" indent="0">
              <a:buNone/>
            </a:pPr>
            <a:r>
              <a:rPr lang="pl-PL" dirty="0"/>
              <a:t>Wysyłając asynchronicznie, JavaScript nie musi czekać na odpowiedź serwera, ale może zamiast tego:</a:t>
            </a:r>
          </a:p>
          <a:p>
            <a:r>
              <a:rPr lang="pl-PL" dirty="0"/>
              <a:t>wykonywać inne skrypty podczas oczekiwania na odpowiedź serwera</a:t>
            </a:r>
          </a:p>
          <a:p>
            <a:r>
              <a:rPr lang="pl-PL" dirty="0"/>
              <a:t>radzić sobie z odpowiedzią po jej otrzymaniu odpowiedzi</a:t>
            </a:r>
          </a:p>
        </p:txBody>
      </p:sp>
    </p:spTree>
    <p:extLst>
      <p:ext uri="{BB962C8B-B14F-4D97-AF65-F5344CB8AC3E}">
        <p14:creationId xmlns:p14="http://schemas.microsoft.com/office/powerpoint/2010/main" val="31743802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0D142E-75B9-44C1-95F6-BEBF99D29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readyState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EA362DB-26E0-4AE2-BEA1-954732E491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Właściwość </a:t>
            </a:r>
            <a:r>
              <a:rPr lang="pl-PL" dirty="0" err="1"/>
              <a:t>readyState</a:t>
            </a:r>
            <a:r>
              <a:rPr lang="pl-PL" dirty="0"/>
              <a:t> przechowuje status </a:t>
            </a:r>
            <a:r>
              <a:rPr lang="pl-PL" dirty="0" err="1"/>
              <a:t>XMLHttpRequest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Właściwość </a:t>
            </a:r>
            <a:r>
              <a:rPr lang="pl-PL" dirty="0" err="1"/>
              <a:t>onreadystatechange</a:t>
            </a:r>
            <a:r>
              <a:rPr lang="pl-PL" dirty="0"/>
              <a:t> definiuje funkcję, która ma zostać wykonana po zmianie stanu </a:t>
            </a:r>
            <a:r>
              <a:rPr lang="pl-PL" dirty="0" err="1"/>
              <a:t>readyState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Właściwość status i właściwość </a:t>
            </a:r>
            <a:r>
              <a:rPr lang="pl-PL" dirty="0" err="1"/>
              <a:t>statusText</a:t>
            </a:r>
            <a:r>
              <a:rPr lang="pl-PL" dirty="0"/>
              <a:t> przechowuje status obiektu </a:t>
            </a:r>
            <a:r>
              <a:rPr lang="pl-PL" dirty="0" err="1"/>
              <a:t>XMLHttpRequest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618511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E372D16-95F2-4000-99CF-DA9703DE4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Właściwości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0276FFC0-52BF-4E3E-B753-1AB7539933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4363010"/>
              </p:ext>
            </p:extLst>
          </p:nvPr>
        </p:nvGraphicFramePr>
        <p:xfrm>
          <a:off x="1023938" y="2594630"/>
          <a:ext cx="9720262" cy="3405464"/>
        </p:xfrm>
        <a:graphic>
          <a:graphicData uri="http://schemas.openxmlformats.org/drawingml/2006/table">
            <a:tbl>
              <a:tblPr/>
              <a:tblGrid>
                <a:gridCol w="1941055">
                  <a:extLst>
                    <a:ext uri="{9D8B030D-6E8A-4147-A177-3AD203B41FA5}">
                      <a16:colId xmlns:a16="http://schemas.microsoft.com/office/drawing/2014/main" val="2808359440"/>
                    </a:ext>
                  </a:extLst>
                </a:gridCol>
                <a:gridCol w="7779207">
                  <a:extLst>
                    <a:ext uri="{9D8B030D-6E8A-4147-A177-3AD203B41FA5}">
                      <a16:colId xmlns:a16="http://schemas.microsoft.com/office/drawing/2014/main" val="2799064696"/>
                    </a:ext>
                  </a:extLst>
                </a:gridCol>
              </a:tblGrid>
              <a:tr h="335750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 dirty="0">
                          <a:effectLst/>
                        </a:rPr>
                        <a:t>Właściwość</a:t>
                      </a:r>
                    </a:p>
                  </a:txBody>
                  <a:tcPr marL="119911" marR="59955" marT="59955" marB="5995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 dirty="0">
                          <a:effectLst/>
                        </a:rPr>
                        <a:t>Opis</a:t>
                      </a:r>
                    </a:p>
                  </a:txBody>
                  <a:tcPr marL="59955" marR="59955" marT="59955" marB="5995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7259921"/>
                  </a:ext>
                </a:extLst>
              </a:tr>
              <a:tr h="335750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onreadystatechange</a:t>
                      </a:r>
                    </a:p>
                  </a:txBody>
                  <a:tcPr marL="119911" marR="59955" marT="59955" marB="5995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 dirty="0">
                          <a:effectLst/>
                        </a:rPr>
                        <a:t>Definiuje funkcję do wywołania, gdy zmienia się właściwość </a:t>
                      </a:r>
                      <a:r>
                        <a:rPr lang="pl-PL" sz="1400" dirty="0" err="1">
                          <a:effectLst/>
                        </a:rPr>
                        <a:t>readyState</a:t>
                      </a:r>
                      <a:endParaRPr lang="en-US" sz="1400" dirty="0">
                        <a:effectLst/>
                      </a:endParaRPr>
                    </a:p>
                  </a:txBody>
                  <a:tcPr marL="59955" marR="59955" marT="59955" marB="5995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573378"/>
                  </a:ext>
                </a:extLst>
              </a:tr>
              <a:tr h="1414946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readyState</a:t>
                      </a:r>
                    </a:p>
                  </a:txBody>
                  <a:tcPr marL="119911" marR="59955" marT="59955" marB="5995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 dirty="0">
                          <a:effectLst/>
                        </a:rPr>
                        <a:t>Przechowuje status </a:t>
                      </a:r>
                      <a:r>
                        <a:rPr lang="pl-PL" sz="1400" dirty="0" err="1">
                          <a:effectLst/>
                        </a:rPr>
                        <a:t>XMLHttpRequest</a:t>
                      </a:r>
                      <a:r>
                        <a:rPr lang="pl-PL" sz="1400" dirty="0">
                          <a:effectLst/>
                        </a:rPr>
                        <a:t>.</a:t>
                      </a:r>
                    </a:p>
                    <a:p>
                      <a:pPr algn="l" fontAlgn="t"/>
                      <a:r>
                        <a:rPr lang="pl-PL" sz="1400" dirty="0">
                          <a:effectLst/>
                        </a:rPr>
                        <a:t>0: żądanie nie zostało zainicjowane</a:t>
                      </a:r>
                    </a:p>
                    <a:p>
                      <a:pPr algn="l" fontAlgn="t"/>
                      <a:r>
                        <a:rPr lang="pl-PL" sz="1400" dirty="0">
                          <a:effectLst/>
                        </a:rPr>
                        <a:t>1: nawiązano połączenie z serwerem</a:t>
                      </a:r>
                    </a:p>
                    <a:p>
                      <a:pPr algn="l" fontAlgn="t"/>
                      <a:r>
                        <a:rPr lang="pl-PL" sz="1400" dirty="0">
                          <a:effectLst/>
                        </a:rPr>
                        <a:t>2: otrzymane żądanie</a:t>
                      </a:r>
                    </a:p>
                    <a:p>
                      <a:pPr algn="l" fontAlgn="t"/>
                      <a:r>
                        <a:rPr lang="pl-PL" sz="1400" dirty="0">
                          <a:effectLst/>
                        </a:rPr>
                        <a:t>3: żądanie przetwarzania</a:t>
                      </a:r>
                    </a:p>
                    <a:p>
                      <a:pPr algn="l" fontAlgn="t"/>
                      <a:r>
                        <a:rPr lang="pl-PL" sz="1400" dirty="0">
                          <a:effectLst/>
                        </a:rPr>
                        <a:t>4: żądanie zakończone i odpowiedź jest gotowa</a:t>
                      </a:r>
                      <a:endParaRPr lang="en-US" sz="1400" dirty="0">
                        <a:effectLst/>
                      </a:endParaRPr>
                    </a:p>
                  </a:txBody>
                  <a:tcPr marL="59955" marR="59955" marT="59955" marB="5995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501687"/>
                  </a:ext>
                </a:extLst>
              </a:tr>
              <a:tr h="983268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status</a:t>
                      </a:r>
                    </a:p>
                  </a:txBody>
                  <a:tcPr marL="119911" marR="59955" marT="59955" marB="5995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</a:rPr>
                        <a:t>200: "OK"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403: "Forbidden"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404: "Page not found"</a:t>
                      </a:r>
                    </a:p>
                  </a:txBody>
                  <a:tcPr marL="59955" marR="59955" marT="59955" marB="5995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202676"/>
                  </a:ext>
                </a:extLst>
              </a:tr>
              <a:tr h="335750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statusText</a:t>
                      </a:r>
                    </a:p>
                  </a:txBody>
                  <a:tcPr marL="119911" marR="59955" marT="59955" marB="5995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 dirty="0">
                          <a:effectLst/>
                        </a:rPr>
                        <a:t>Zwraca tekst statusu (np. „OK” lub „Nie znaleziono”)</a:t>
                      </a:r>
                      <a:endParaRPr lang="en-US" sz="1400" dirty="0">
                        <a:effectLst/>
                      </a:endParaRPr>
                    </a:p>
                  </a:txBody>
                  <a:tcPr marL="59955" marR="59955" marT="59955" marB="5995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900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35462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86D5BC-7240-40B7-8A90-6C7AF652B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50D7FC-EF86-45CD-BF72-BFE9FC5F1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 err="1"/>
              <a:t>function</a:t>
            </a:r>
            <a:r>
              <a:rPr lang="pl-PL" dirty="0"/>
              <a:t> </a:t>
            </a:r>
            <a:r>
              <a:rPr lang="pl-PL" dirty="0" err="1"/>
              <a:t>loadDoc</a:t>
            </a:r>
            <a:r>
              <a:rPr lang="pl-PL" dirty="0"/>
              <a:t>() {</a:t>
            </a:r>
          </a:p>
          <a:p>
            <a:pPr marL="0" indent="0">
              <a:buNone/>
            </a:pPr>
            <a:r>
              <a:rPr lang="pl-PL" dirty="0"/>
              <a:t>  </a:t>
            </a:r>
            <a:r>
              <a:rPr lang="pl-PL" dirty="0" err="1"/>
              <a:t>var</a:t>
            </a:r>
            <a:r>
              <a:rPr lang="pl-PL" dirty="0"/>
              <a:t> </a:t>
            </a:r>
            <a:r>
              <a:rPr lang="pl-PL" dirty="0" err="1"/>
              <a:t>xhttp</a:t>
            </a:r>
            <a:r>
              <a:rPr lang="pl-PL" dirty="0"/>
              <a:t> = </a:t>
            </a:r>
            <a:r>
              <a:rPr lang="pl-PL" dirty="0" err="1"/>
              <a:t>new</a:t>
            </a:r>
            <a:r>
              <a:rPr lang="pl-PL" dirty="0"/>
              <a:t> </a:t>
            </a:r>
            <a:r>
              <a:rPr lang="pl-PL" dirty="0" err="1"/>
              <a:t>XMLHttpRequest</a:t>
            </a:r>
            <a:r>
              <a:rPr lang="pl-PL" dirty="0"/>
              <a:t>();</a:t>
            </a:r>
          </a:p>
          <a:p>
            <a:pPr marL="0" indent="0">
              <a:buNone/>
            </a:pPr>
            <a:r>
              <a:rPr lang="pl-PL" dirty="0"/>
              <a:t>  </a:t>
            </a:r>
            <a:r>
              <a:rPr lang="pl-PL" dirty="0" err="1"/>
              <a:t>xhttp.onreadystatechange</a:t>
            </a:r>
            <a:r>
              <a:rPr lang="pl-PL" dirty="0"/>
              <a:t> = </a:t>
            </a:r>
            <a:r>
              <a:rPr lang="pl-PL" dirty="0" err="1"/>
              <a:t>function</a:t>
            </a:r>
            <a:r>
              <a:rPr lang="pl-PL" dirty="0"/>
              <a:t>() {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if</a:t>
            </a:r>
            <a:r>
              <a:rPr lang="pl-PL" dirty="0"/>
              <a:t> (</a:t>
            </a:r>
            <a:r>
              <a:rPr lang="pl-PL" dirty="0" err="1"/>
              <a:t>this.readyState</a:t>
            </a:r>
            <a:r>
              <a:rPr lang="pl-PL" dirty="0"/>
              <a:t> == 4 &amp;&amp; </a:t>
            </a:r>
            <a:r>
              <a:rPr lang="pl-PL" dirty="0" err="1"/>
              <a:t>this.status</a:t>
            </a:r>
            <a:r>
              <a:rPr lang="pl-PL" dirty="0"/>
              <a:t> == 200) {</a:t>
            </a:r>
          </a:p>
          <a:p>
            <a:pPr marL="0" indent="0">
              <a:buNone/>
            </a:pPr>
            <a:r>
              <a:rPr lang="pl-PL" dirty="0"/>
              <a:t>      </a:t>
            </a:r>
            <a:r>
              <a:rPr lang="pl-PL" dirty="0" err="1"/>
              <a:t>document.getElementById</a:t>
            </a:r>
            <a:r>
              <a:rPr lang="pl-PL" dirty="0"/>
              <a:t>("demo").</a:t>
            </a:r>
            <a:r>
              <a:rPr lang="pl-PL" dirty="0" err="1"/>
              <a:t>innerHTML</a:t>
            </a:r>
            <a:r>
              <a:rPr lang="pl-PL" dirty="0"/>
              <a:t> =</a:t>
            </a:r>
          </a:p>
          <a:p>
            <a:pPr marL="0" indent="0">
              <a:buNone/>
            </a:pPr>
            <a:r>
              <a:rPr lang="pl-PL" dirty="0"/>
              <a:t>      </a:t>
            </a:r>
            <a:r>
              <a:rPr lang="pl-PL" dirty="0" err="1"/>
              <a:t>this.responseText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    }</a:t>
            </a:r>
          </a:p>
          <a:p>
            <a:pPr marL="0" indent="0">
              <a:buNone/>
            </a:pPr>
            <a:r>
              <a:rPr lang="pl-PL" dirty="0"/>
              <a:t>  };</a:t>
            </a:r>
          </a:p>
          <a:p>
            <a:pPr marL="0" indent="0">
              <a:buNone/>
            </a:pPr>
            <a:r>
              <a:rPr lang="pl-PL" dirty="0"/>
              <a:t>  </a:t>
            </a:r>
            <a:r>
              <a:rPr lang="pl-PL" dirty="0" err="1"/>
              <a:t>xhttp.open</a:t>
            </a:r>
            <a:r>
              <a:rPr lang="pl-PL" dirty="0"/>
              <a:t>("GET", "ajax_info.txt", </a:t>
            </a:r>
            <a:r>
              <a:rPr lang="pl-PL" dirty="0" err="1"/>
              <a:t>true</a:t>
            </a:r>
            <a:r>
              <a:rPr lang="pl-PL" dirty="0"/>
              <a:t>);</a:t>
            </a:r>
          </a:p>
          <a:p>
            <a:pPr marL="0" indent="0">
              <a:buNone/>
            </a:pPr>
            <a:r>
              <a:rPr lang="pl-PL" dirty="0"/>
              <a:t>  </a:t>
            </a:r>
            <a:r>
              <a:rPr lang="pl-PL" dirty="0" err="1"/>
              <a:t>xhttp.send</a:t>
            </a:r>
            <a:r>
              <a:rPr lang="pl-PL" dirty="0"/>
              <a:t>();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283434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9A6ED1-0150-4863-BD3C-6EEF652D3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Funkcja zwrotna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DF096F-3DB5-4C58-B603-17F6A377F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Funkcja zwrotna jest funkcją przekazywaną jako parametr innej funkcji.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Jeśli jest więcej niż jedno zadanie AJAX w witrynie, </a:t>
            </a:r>
            <a:r>
              <a:rPr lang="pl-PL" dirty="0" err="1"/>
              <a:t>powinienno</a:t>
            </a:r>
            <a:r>
              <a:rPr lang="pl-PL" dirty="0"/>
              <a:t> się utworzyć jedną funkcję do wykonania obiektu </a:t>
            </a:r>
            <a:r>
              <a:rPr lang="pl-PL" dirty="0" err="1"/>
              <a:t>XMLHttpRequest</a:t>
            </a:r>
            <a:r>
              <a:rPr lang="pl-PL" dirty="0"/>
              <a:t> i jedną funkcję zwrotną dla każdego zadania AJAX.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Wywołanie funkcji powinno zawierać adres URL i funkcję do wywołania, gdy odpowiedź jest gotowa.</a:t>
            </a:r>
          </a:p>
        </p:txBody>
      </p:sp>
    </p:spTree>
    <p:extLst>
      <p:ext uri="{BB962C8B-B14F-4D97-AF65-F5344CB8AC3E}">
        <p14:creationId xmlns:p14="http://schemas.microsoft.com/office/powerpoint/2010/main" val="21564411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AD71A6-80F1-4E13-8E4F-09C6309AA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6B4E52B-E805-445E-A597-871394E1F71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 err="1"/>
              <a:t>function</a:t>
            </a:r>
            <a:r>
              <a:rPr lang="pl-PL" dirty="0"/>
              <a:t> </a:t>
            </a:r>
            <a:r>
              <a:rPr lang="pl-PL" dirty="0" err="1"/>
              <a:t>loadDoc</a:t>
            </a:r>
            <a:r>
              <a:rPr lang="pl-PL" dirty="0"/>
              <a:t>(</a:t>
            </a:r>
            <a:r>
              <a:rPr lang="pl-PL" dirty="0" err="1"/>
              <a:t>url</a:t>
            </a:r>
            <a:r>
              <a:rPr lang="pl-PL" dirty="0"/>
              <a:t>, </a:t>
            </a:r>
            <a:r>
              <a:rPr lang="pl-PL" dirty="0" err="1"/>
              <a:t>cFunction</a:t>
            </a:r>
            <a:r>
              <a:rPr lang="pl-PL" dirty="0"/>
              <a:t>) {</a:t>
            </a:r>
          </a:p>
          <a:p>
            <a:pPr marL="0" indent="0">
              <a:buNone/>
            </a:pPr>
            <a:r>
              <a:rPr lang="pl-PL" dirty="0"/>
              <a:t>  </a:t>
            </a:r>
            <a:r>
              <a:rPr lang="pl-PL" dirty="0" err="1"/>
              <a:t>var</a:t>
            </a:r>
            <a:r>
              <a:rPr lang="pl-PL" dirty="0"/>
              <a:t> </a:t>
            </a:r>
            <a:r>
              <a:rPr lang="pl-PL" dirty="0" err="1"/>
              <a:t>xhttp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  </a:t>
            </a:r>
            <a:r>
              <a:rPr lang="pl-PL" dirty="0" err="1"/>
              <a:t>xhttp</a:t>
            </a:r>
            <a:r>
              <a:rPr lang="pl-PL" dirty="0"/>
              <a:t>=</a:t>
            </a:r>
            <a:r>
              <a:rPr lang="pl-PL" dirty="0" err="1"/>
              <a:t>new</a:t>
            </a:r>
            <a:r>
              <a:rPr lang="pl-PL" dirty="0"/>
              <a:t> </a:t>
            </a:r>
            <a:r>
              <a:rPr lang="pl-PL" dirty="0" err="1"/>
              <a:t>XMLHttpRequest</a:t>
            </a:r>
            <a:r>
              <a:rPr lang="pl-PL" dirty="0"/>
              <a:t>();</a:t>
            </a:r>
          </a:p>
          <a:p>
            <a:pPr marL="0" indent="0">
              <a:buNone/>
            </a:pPr>
            <a:r>
              <a:rPr lang="pl-PL" dirty="0"/>
              <a:t>  </a:t>
            </a:r>
            <a:r>
              <a:rPr lang="pl-PL" dirty="0" err="1"/>
              <a:t>xhttp.onreadystatechange</a:t>
            </a:r>
            <a:r>
              <a:rPr lang="pl-PL" dirty="0"/>
              <a:t> = </a:t>
            </a:r>
            <a:r>
              <a:rPr lang="pl-PL" dirty="0" err="1"/>
              <a:t>function</a:t>
            </a:r>
            <a:r>
              <a:rPr lang="pl-PL" dirty="0"/>
              <a:t>() {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if</a:t>
            </a:r>
            <a:r>
              <a:rPr lang="pl-PL" dirty="0"/>
              <a:t> (</a:t>
            </a:r>
            <a:r>
              <a:rPr lang="pl-PL" dirty="0" err="1"/>
              <a:t>this.readyState</a:t>
            </a:r>
            <a:r>
              <a:rPr lang="pl-PL" dirty="0"/>
              <a:t> == 4 &amp;&amp; </a:t>
            </a:r>
            <a:r>
              <a:rPr lang="pl-PL" dirty="0" err="1"/>
              <a:t>this.status</a:t>
            </a:r>
            <a:r>
              <a:rPr lang="pl-PL" dirty="0"/>
              <a:t> == 200) {</a:t>
            </a:r>
          </a:p>
          <a:p>
            <a:pPr marL="0" indent="0">
              <a:buNone/>
            </a:pPr>
            <a:r>
              <a:rPr lang="pl-PL" dirty="0"/>
              <a:t>      </a:t>
            </a:r>
            <a:r>
              <a:rPr lang="pl-PL" dirty="0" err="1"/>
              <a:t>cFunction</a:t>
            </a:r>
            <a:r>
              <a:rPr lang="pl-PL" dirty="0"/>
              <a:t>(</a:t>
            </a:r>
            <a:r>
              <a:rPr lang="pl-PL" dirty="0" err="1"/>
              <a:t>this</a:t>
            </a:r>
            <a:r>
              <a:rPr lang="pl-PL" dirty="0"/>
              <a:t>);</a:t>
            </a:r>
          </a:p>
          <a:p>
            <a:pPr marL="0" indent="0">
              <a:buNone/>
            </a:pPr>
            <a:r>
              <a:rPr lang="pl-PL" dirty="0"/>
              <a:t>    }</a:t>
            </a:r>
          </a:p>
          <a:p>
            <a:pPr marL="0" indent="0">
              <a:buNone/>
            </a:pPr>
            <a:r>
              <a:rPr lang="pl-PL" dirty="0"/>
              <a:t>  };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F0D089EE-351E-4F9F-B1F3-6229FC00F33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 </a:t>
            </a:r>
            <a:r>
              <a:rPr lang="pl-PL" dirty="0" err="1"/>
              <a:t>xhttp.open</a:t>
            </a:r>
            <a:r>
              <a:rPr lang="pl-PL" dirty="0"/>
              <a:t>("GET", </a:t>
            </a:r>
            <a:r>
              <a:rPr lang="pl-PL" dirty="0" err="1"/>
              <a:t>url</a:t>
            </a:r>
            <a:r>
              <a:rPr lang="pl-PL" dirty="0"/>
              <a:t>, </a:t>
            </a:r>
            <a:r>
              <a:rPr lang="pl-PL" dirty="0" err="1"/>
              <a:t>true</a:t>
            </a:r>
            <a:r>
              <a:rPr lang="pl-PL" dirty="0"/>
              <a:t>);</a:t>
            </a:r>
          </a:p>
          <a:p>
            <a:pPr marL="0" indent="0">
              <a:buNone/>
            </a:pPr>
            <a:r>
              <a:rPr lang="pl-PL" dirty="0"/>
              <a:t>  </a:t>
            </a:r>
            <a:r>
              <a:rPr lang="pl-PL" dirty="0" err="1"/>
              <a:t>xhttp.send</a:t>
            </a:r>
            <a:r>
              <a:rPr lang="pl-PL" dirty="0"/>
              <a:t>();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  <a:p>
            <a:pPr marL="0" indent="0">
              <a:buNone/>
            </a:pPr>
            <a:r>
              <a:rPr lang="pl-PL" dirty="0" err="1"/>
              <a:t>function</a:t>
            </a:r>
            <a:r>
              <a:rPr lang="pl-PL" dirty="0"/>
              <a:t> </a:t>
            </a:r>
            <a:r>
              <a:rPr lang="pl-PL" dirty="0" err="1"/>
              <a:t>myFunction</a:t>
            </a:r>
            <a:r>
              <a:rPr lang="pl-PL" dirty="0"/>
              <a:t>(</a:t>
            </a:r>
            <a:r>
              <a:rPr lang="pl-PL" dirty="0" err="1"/>
              <a:t>xhttp</a:t>
            </a:r>
            <a:r>
              <a:rPr lang="pl-PL" dirty="0"/>
              <a:t>) {</a:t>
            </a:r>
          </a:p>
          <a:p>
            <a:pPr marL="0" indent="0">
              <a:buNone/>
            </a:pPr>
            <a:r>
              <a:rPr lang="pl-PL" dirty="0"/>
              <a:t>  </a:t>
            </a:r>
            <a:r>
              <a:rPr lang="pl-PL" dirty="0" err="1"/>
              <a:t>document.getElementById</a:t>
            </a:r>
            <a:r>
              <a:rPr lang="pl-PL" dirty="0"/>
              <a:t>("demo").</a:t>
            </a:r>
            <a:r>
              <a:rPr lang="pl-PL" dirty="0" err="1"/>
              <a:t>innerHTML</a:t>
            </a:r>
            <a:r>
              <a:rPr lang="pl-PL" dirty="0"/>
              <a:t> =</a:t>
            </a:r>
          </a:p>
          <a:p>
            <a:pPr marL="0" indent="0">
              <a:buNone/>
            </a:pPr>
            <a:r>
              <a:rPr lang="pl-PL" dirty="0"/>
              <a:t>  </a:t>
            </a:r>
            <a:r>
              <a:rPr lang="pl-PL" dirty="0" err="1"/>
              <a:t>xhttp.responseText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51447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3FAF089-EE2C-4084-97E1-757242C59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Ajax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3CCE712-F3BC-4DAA-94DE-0044745CFC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AJAX umożliwia:</a:t>
            </a:r>
          </a:p>
          <a:p>
            <a:pPr marL="0" indent="0">
              <a:buNone/>
            </a:pPr>
            <a:r>
              <a:rPr lang="pl-PL" dirty="0"/>
              <a:t>Odczyt danych z serwera WWW - po załadowaniu strony</a:t>
            </a:r>
          </a:p>
          <a:p>
            <a:pPr marL="0" indent="0">
              <a:buNone/>
            </a:pPr>
            <a:r>
              <a:rPr lang="pl-PL" dirty="0"/>
              <a:t>Zaktualizowanie strony bez ponownego ładowania strony</a:t>
            </a:r>
          </a:p>
          <a:p>
            <a:pPr marL="0" indent="0">
              <a:buNone/>
            </a:pPr>
            <a:r>
              <a:rPr lang="pl-PL" dirty="0"/>
              <a:t>Wyślij dane na serwer WWW - w tle</a:t>
            </a:r>
          </a:p>
        </p:txBody>
      </p:sp>
    </p:spTree>
    <p:extLst>
      <p:ext uri="{BB962C8B-B14F-4D97-AF65-F5344CB8AC3E}">
        <p14:creationId xmlns:p14="http://schemas.microsoft.com/office/powerpoint/2010/main" val="30901880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AC2D8E3D-E61F-4247-8408-F1363205C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Ajax</a:t>
            </a:r>
            <a:r>
              <a:rPr lang="pl-PL" dirty="0"/>
              <a:t> w PHP</a:t>
            </a:r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8FC9CBB2-6373-4516-BF0D-58BF281E41D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&lt;p&gt;Sugestie: &lt;</a:t>
            </a:r>
            <a:r>
              <a:rPr lang="pl-PL" dirty="0" err="1"/>
              <a:t>span</a:t>
            </a:r>
            <a:r>
              <a:rPr lang="pl-PL" dirty="0"/>
              <a:t> id="</a:t>
            </a:r>
            <a:r>
              <a:rPr lang="pl-PL" dirty="0" err="1"/>
              <a:t>txtHint</a:t>
            </a:r>
            <a:r>
              <a:rPr lang="pl-PL" dirty="0"/>
              <a:t>"&gt;&lt;/</a:t>
            </a:r>
            <a:r>
              <a:rPr lang="pl-PL" dirty="0" err="1"/>
              <a:t>span</a:t>
            </a:r>
            <a:r>
              <a:rPr lang="pl-PL" dirty="0"/>
              <a:t>&gt;&lt;/p&gt;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&lt;p&gt;Imię: &lt;</a:t>
            </a:r>
            <a:r>
              <a:rPr lang="pl-PL" dirty="0" err="1"/>
              <a:t>input</a:t>
            </a:r>
            <a:r>
              <a:rPr lang="pl-PL" dirty="0"/>
              <a:t> </a:t>
            </a:r>
            <a:r>
              <a:rPr lang="pl-PL" dirty="0" err="1"/>
              <a:t>type</a:t>
            </a:r>
            <a:r>
              <a:rPr lang="pl-PL" dirty="0"/>
              <a:t>="</a:t>
            </a:r>
            <a:r>
              <a:rPr lang="pl-PL" dirty="0" err="1"/>
              <a:t>text</a:t>
            </a:r>
            <a:r>
              <a:rPr lang="pl-PL" dirty="0"/>
              <a:t>" id="txt1" </a:t>
            </a:r>
            <a:r>
              <a:rPr lang="pl-PL" dirty="0" err="1"/>
              <a:t>onkeyup</a:t>
            </a:r>
            <a:r>
              <a:rPr lang="pl-PL" dirty="0"/>
              <a:t>="</a:t>
            </a:r>
            <a:r>
              <a:rPr lang="pl-PL" dirty="0" err="1"/>
              <a:t>showHint</a:t>
            </a:r>
            <a:r>
              <a:rPr lang="pl-PL" dirty="0"/>
              <a:t>(</a:t>
            </a:r>
            <a:r>
              <a:rPr lang="pl-PL" dirty="0" err="1"/>
              <a:t>this.value</a:t>
            </a:r>
            <a:r>
              <a:rPr lang="pl-PL" dirty="0"/>
              <a:t>)"&gt;&lt;/p&gt;</a:t>
            </a:r>
          </a:p>
        </p:txBody>
      </p:sp>
      <p:sp>
        <p:nvSpPr>
          <p:cNvPr id="8" name="Symbol zastępczy zawartości 7">
            <a:extLst>
              <a:ext uri="{FF2B5EF4-FFF2-40B4-BE49-F238E27FC236}">
                <a16:creationId xmlns:a16="http://schemas.microsoft.com/office/drawing/2014/main" id="{A4442D1C-EB79-4CC9-9211-6A8526EC569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0" err="1"/>
              <a:t>function</a:t>
            </a:r>
            <a:r>
              <a:rPr lang="pl-PL" dirty="0"/>
              <a:t> </a:t>
            </a:r>
            <a:r>
              <a:rPr lang="pl-PL" dirty="0" err="1"/>
              <a:t>showHint</a:t>
            </a:r>
            <a:r>
              <a:rPr lang="pl-PL" dirty="0"/>
              <a:t>(</a:t>
            </a:r>
            <a:r>
              <a:rPr lang="pl-PL" dirty="0" err="1"/>
              <a:t>str</a:t>
            </a:r>
            <a:r>
              <a:rPr lang="pl-PL" dirty="0"/>
              <a:t>) {</a:t>
            </a:r>
          </a:p>
          <a:p>
            <a:pPr marL="0" indent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0"/>
              <a:t>  </a:t>
            </a:r>
            <a:r>
              <a:rPr lang="pl-PL" dirty="0" err="1"/>
              <a:t>var</a:t>
            </a:r>
            <a:r>
              <a:rPr lang="pl-PL" dirty="0"/>
              <a:t> </a:t>
            </a:r>
            <a:r>
              <a:rPr lang="pl-PL" dirty="0" err="1"/>
              <a:t>xhttp</a:t>
            </a:r>
            <a:r>
              <a:rPr lang="pl-PL" dirty="0"/>
              <a:t>;</a:t>
            </a:r>
          </a:p>
          <a:p>
            <a:pPr marL="0" indent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0"/>
              <a:t>  </a:t>
            </a:r>
            <a:r>
              <a:rPr lang="pl-PL" dirty="0" err="1"/>
              <a:t>if</a:t>
            </a:r>
            <a:r>
              <a:rPr lang="pl-PL" dirty="0"/>
              <a:t> (</a:t>
            </a:r>
            <a:r>
              <a:rPr lang="pl-PL" dirty="0" err="1"/>
              <a:t>str.length</a:t>
            </a:r>
            <a:r>
              <a:rPr lang="pl-PL" dirty="0"/>
              <a:t> == 0) { </a:t>
            </a:r>
          </a:p>
          <a:p>
            <a:pPr marL="0" indent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0"/>
              <a:t>    </a:t>
            </a:r>
            <a:r>
              <a:rPr lang="pl-PL" dirty="0" err="1"/>
              <a:t>document.getElementById</a:t>
            </a:r>
            <a:r>
              <a:rPr lang="pl-PL" dirty="0"/>
              <a:t>("</a:t>
            </a:r>
            <a:r>
              <a:rPr lang="pl-PL" dirty="0" err="1"/>
              <a:t>txtHint</a:t>
            </a:r>
            <a:r>
              <a:rPr lang="pl-PL" dirty="0"/>
              <a:t>").</a:t>
            </a:r>
            <a:r>
              <a:rPr lang="pl-PL" dirty="0" err="1"/>
              <a:t>innerHTML</a:t>
            </a:r>
            <a:r>
              <a:rPr lang="pl-PL" dirty="0"/>
              <a:t> = "";</a:t>
            </a:r>
          </a:p>
          <a:p>
            <a:pPr marL="0" indent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0"/>
              <a:t>    return;</a:t>
            </a:r>
          </a:p>
          <a:p>
            <a:pPr marL="0" indent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0"/>
              <a:t>  }</a:t>
            </a:r>
          </a:p>
          <a:p>
            <a:pPr marL="0" indent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0"/>
              <a:t>  </a:t>
            </a:r>
            <a:r>
              <a:rPr lang="pl-PL" dirty="0" err="1"/>
              <a:t>xhttp</a:t>
            </a:r>
            <a:r>
              <a:rPr lang="pl-PL" dirty="0"/>
              <a:t> = </a:t>
            </a:r>
            <a:r>
              <a:rPr lang="pl-PL" dirty="0" err="1"/>
              <a:t>new</a:t>
            </a:r>
            <a:r>
              <a:rPr lang="pl-PL" dirty="0"/>
              <a:t> </a:t>
            </a:r>
            <a:r>
              <a:rPr lang="pl-PL" dirty="0" err="1"/>
              <a:t>XMLHttpRequest</a:t>
            </a:r>
            <a:r>
              <a:rPr lang="pl-PL" dirty="0"/>
              <a:t>();</a:t>
            </a:r>
          </a:p>
          <a:p>
            <a:pPr marL="0" indent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0"/>
              <a:t>  </a:t>
            </a:r>
            <a:r>
              <a:rPr lang="pl-PL" dirty="0" err="1"/>
              <a:t>xhttp.onreadystatechange</a:t>
            </a:r>
            <a:r>
              <a:rPr lang="pl-PL" dirty="0"/>
              <a:t> = </a:t>
            </a:r>
            <a:r>
              <a:rPr lang="pl-PL" dirty="0" err="1"/>
              <a:t>function</a:t>
            </a:r>
            <a:r>
              <a:rPr lang="pl-PL" dirty="0"/>
              <a:t>() {</a:t>
            </a:r>
          </a:p>
          <a:p>
            <a:pPr marL="0" indent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0"/>
              <a:t>    </a:t>
            </a:r>
            <a:r>
              <a:rPr lang="pl-PL" dirty="0" err="1"/>
              <a:t>if</a:t>
            </a:r>
            <a:r>
              <a:rPr lang="pl-PL" dirty="0"/>
              <a:t> (</a:t>
            </a:r>
            <a:r>
              <a:rPr lang="pl-PL" dirty="0" err="1"/>
              <a:t>this.readyState</a:t>
            </a:r>
            <a:r>
              <a:rPr lang="pl-PL" dirty="0"/>
              <a:t> == 4 &amp;&amp; </a:t>
            </a:r>
            <a:r>
              <a:rPr lang="pl-PL" dirty="0" err="1"/>
              <a:t>this.status</a:t>
            </a:r>
            <a:r>
              <a:rPr lang="pl-PL" dirty="0"/>
              <a:t> == 200) {</a:t>
            </a:r>
          </a:p>
          <a:p>
            <a:pPr marL="0" indent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0"/>
              <a:t>      </a:t>
            </a:r>
            <a:r>
              <a:rPr lang="pl-PL" dirty="0" err="1"/>
              <a:t>document.getElementById</a:t>
            </a:r>
            <a:r>
              <a:rPr lang="pl-PL" dirty="0"/>
              <a:t>("</a:t>
            </a:r>
            <a:r>
              <a:rPr lang="pl-PL" dirty="0" err="1"/>
              <a:t>txtHint</a:t>
            </a:r>
            <a:r>
              <a:rPr lang="pl-PL" dirty="0"/>
              <a:t>").</a:t>
            </a:r>
            <a:r>
              <a:rPr lang="pl-PL" dirty="0" err="1"/>
              <a:t>innerHTML</a:t>
            </a:r>
            <a:r>
              <a:rPr lang="pl-PL" dirty="0"/>
              <a:t> = </a:t>
            </a:r>
            <a:r>
              <a:rPr lang="pl-PL" dirty="0" err="1"/>
              <a:t>this.responseText</a:t>
            </a:r>
            <a:r>
              <a:rPr lang="pl-PL" dirty="0"/>
              <a:t>;</a:t>
            </a:r>
          </a:p>
          <a:p>
            <a:pPr marL="0" indent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0"/>
              <a:t>    }</a:t>
            </a:r>
          </a:p>
          <a:p>
            <a:pPr marL="0" indent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0"/>
              <a:t>  };</a:t>
            </a:r>
          </a:p>
          <a:p>
            <a:pPr marL="0" indent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0"/>
              <a:t>  </a:t>
            </a:r>
            <a:r>
              <a:rPr lang="pl-PL" dirty="0" err="1"/>
              <a:t>xhttp.open</a:t>
            </a:r>
            <a:r>
              <a:rPr lang="pl-PL" dirty="0"/>
              <a:t>("GET", "</a:t>
            </a:r>
            <a:r>
              <a:rPr lang="pl-PL" dirty="0" err="1"/>
              <a:t>gethint.php?q</a:t>
            </a:r>
            <a:r>
              <a:rPr lang="pl-PL" dirty="0"/>
              <a:t>="+</a:t>
            </a:r>
            <a:r>
              <a:rPr lang="pl-PL" dirty="0" err="1"/>
              <a:t>str</a:t>
            </a:r>
            <a:r>
              <a:rPr lang="pl-PL" dirty="0"/>
              <a:t>, </a:t>
            </a:r>
            <a:r>
              <a:rPr lang="pl-PL" dirty="0" err="1"/>
              <a:t>true</a:t>
            </a:r>
            <a:r>
              <a:rPr lang="pl-PL" dirty="0"/>
              <a:t>);</a:t>
            </a:r>
          </a:p>
          <a:p>
            <a:pPr marL="0" indent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0"/>
              <a:t>  </a:t>
            </a:r>
            <a:r>
              <a:rPr lang="pl-PL" dirty="0" err="1"/>
              <a:t>xhttp.send</a:t>
            </a:r>
            <a:r>
              <a:rPr lang="pl-PL" dirty="0"/>
              <a:t>();   </a:t>
            </a:r>
          </a:p>
          <a:p>
            <a:pPr marL="0" indent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57969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8C002016-9B73-44DD-9AC5-82C66CE48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Objaśnienie kodu:</a:t>
            </a:r>
            <a:br>
              <a:rPr lang="pl-PL" dirty="0"/>
            </a:b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A29F0BB2-CEB2-4518-B953-70744640E1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Najpierw sprawdź, czy pole wejściowe jest puste (</a:t>
            </a:r>
            <a:r>
              <a:rPr lang="pl-PL" dirty="0" err="1"/>
              <a:t>str.length</a:t>
            </a:r>
            <a:r>
              <a:rPr lang="pl-PL" dirty="0"/>
              <a:t> == 0). Jeśli tak, wyczyść zawartość symbolu zastępczego </a:t>
            </a:r>
            <a:r>
              <a:rPr lang="pl-PL" dirty="0" err="1"/>
              <a:t>txtHint</a:t>
            </a:r>
            <a:r>
              <a:rPr lang="pl-PL" dirty="0"/>
              <a:t> i zamknij funkcję.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Jeśli jednak pole wejściowe nie jest puste, wykonaj następujące czynności:</a:t>
            </a:r>
          </a:p>
          <a:p>
            <a:pPr marL="0" indent="0">
              <a:buNone/>
            </a:pPr>
            <a:r>
              <a:rPr lang="pl-PL" dirty="0"/>
              <a:t>Utwórz obiekt </a:t>
            </a:r>
            <a:r>
              <a:rPr lang="pl-PL" dirty="0" err="1"/>
              <a:t>XMLHttpRequest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Utwórz funkcję do wykonania, gdy odpowiedź serwera jest gotowa</a:t>
            </a:r>
          </a:p>
          <a:p>
            <a:pPr marL="0" indent="0">
              <a:buNone/>
            </a:pPr>
            <a:r>
              <a:rPr lang="pl-PL" dirty="0"/>
              <a:t>Wyślij żądanie do pliku PHP (</a:t>
            </a:r>
            <a:r>
              <a:rPr lang="pl-PL" dirty="0" err="1"/>
              <a:t>gethint.php</a:t>
            </a:r>
            <a:r>
              <a:rPr lang="pl-PL" dirty="0"/>
              <a:t>) na serwerze</a:t>
            </a:r>
          </a:p>
          <a:p>
            <a:pPr marL="0" indent="0">
              <a:buNone/>
            </a:pPr>
            <a:r>
              <a:rPr lang="pl-PL" dirty="0"/>
              <a:t>Zauważ, że parametr q został dodany </a:t>
            </a:r>
            <a:r>
              <a:rPr lang="pl-PL" dirty="0" err="1"/>
              <a:t>gethint.php</a:t>
            </a:r>
            <a:r>
              <a:rPr lang="pl-PL" dirty="0"/>
              <a:t>? Q = "+ </a:t>
            </a:r>
            <a:r>
              <a:rPr lang="pl-PL" dirty="0" err="1"/>
              <a:t>str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Zmienna </a:t>
            </a:r>
            <a:r>
              <a:rPr lang="pl-PL" dirty="0" err="1"/>
              <a:t>str</a:t>
            </a:r>
            <a:r>
              <a:rPr lang="pl-PL" dirty="0"/>
              <a:t> zawiera zawartość pola wejściowego</a:t>
            </a:r>
          </a:p>
        </p:txBody>
      </p:sp>
    </p:spTree>
    <p:extLst>
      <p:ext uri="{BB962C8B-B14F-4D97-AF65-F5344CB8AC3E}">
        <p14:creationId xmlns:p14="http://schemas.microsoft.com/office/powerpoint/2010/main" val="29309188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6CE02F-7B09-436F-B170-B285E54B0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Plik </a:t>
            </a:r>
            <a:r>
              <a:rPr lang="pl-PL" dirty="0" err="1"/>
              <a:t>php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A26CD44-2BC8-4B52-9236-C9C29A9DEB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$q = $_REQUEST["q"];</a:t>
            </a:r>
            <a:br>
              <a:rPr lang="pl-PL" dirty="0"/>
            </a:br>
            <a:r>
              <a:rPr lang="pl-PL" dirty="0"/>
              <a:t>$</a:t>
            </a:r>
            <a:r>
              <a:rPr lang="pl-PL" dirty="0" err="1"/>
              <a:t>hint</a:t>
            </a:r>
            <a:r>
              <a:rPr lang="pl-PL" dirty="0"/>
              <a:t> = "";</a:t>
            </a:r>
            <a:br>
              <a:rPr lang="pl-PL" dirty="0"/>
            </a:br>
            <a:r>
              <a:rPr lang="pl-PL" dirty="0" err="1"/>
              <a:t>if</a:t>
            </a:r>
            <a:r>
              <a:rPr lang="pl-PL" dirty="0"/>
              <a:t> ($q !== "") {</a:t>
            </a:r>
            <a:br>
              <a:rPr lang="pl-PL" dirty="0"/>
            </a:br>
            <a:r>
              <a:rPr lang="pl-PL" dirty="0"/>
              <a:t>  $q = </a:t>
            </a:r>
            <a:r>
              <a:rPr lang="pl-PL" dirty="0" err="1"/>
              <a:t>strtolower</a:t>
            </a:r>
            <a:r>
              <a:rPr lang="pl-PL" dirty="0"/>
              <a:t>($q);</a:t>
            </a:r>
            <a:br>
              <a:rPr lang="pl-PL" dirty="0"/>
            </a:br>
            <a:r>
              <a:rPr lang="pl-PL" dirty="0"/>
              <a:t>  $len=</a:t>
            </a:r>
            <a:r>
              <a:rPr lang="pl-PL" dirty="0" err="1"/>
              <a:t>strlen</a:t>
            </a:r>
            <a:r>
              <a:rPr lang="pl-PL" dirty="0"/>
              <a:t>($q);</a:t>
            </a:r>
            <a:br>
              <a:rPr lang="pl-PL" dirty="0"/>
            </a:br>
            <a:r>
              <a:rPr lang="pl-PL" dirty="0"/>
              <a:t>  </a:t>
            </a:r>
            <a:r>
              <a:rPr lang="pl-PL" dirty="0" err="1"/>
              <a:t>foreach</a:t>
            </a:r>
            <a:r>
              <a:rPr lang="pl-PL" dirty="0"/>
              <a:t>($a as $</a:t>
            </a:r>
            <a:r>
              <a:rPr lang="pl-PL" dirty="0" err="1"/>
              <a:t>name</a:t>
            </a:r>
            <a:r>
              <a:rPr lang="pl-PL" dirty="0"/>
              <a:t>) {</a:t>
            </a:r>
            <a:br>
              <a:rPr lang="pl-PL" dirty="0"/>
            </a:br>
            <a:r>
              <a:rPr lang="pl-PL" dirty="0"/>
              <a:t>    </a:t>
            </a:r>
            <a:r>
              <a:rPr lang="pl-PL" dirty="0" err="1"/>
              <a:t>if</a:t>
            </a:r>
            <a:r>
              <a:rPr lang="pl-PL" dirty="0"/>
              <a:t> (</a:t>
            </a:r>
            <a:r>
              <a:rPr lang="pl-PL" dirty="0" err="1"/>
              <a:t>stristr</a:t>
            </a:r>
            <a:r>
              <a:rPr lang="pl-PL" dirty="0"/>
              <a:t>($q, </a:t>
            </a:r>
            <a:r>
              <a:rPr lang="pl-PL" dirty="0" err="1"/>
              <a:t>substr</a:t>
            </a:r>
            <a:r>
              <a:rPr lang="pl-PL" dirty="0"/>
              <a:t>($</a:t>
            </a:r>
            <a:r>
              <a:rPr lang="pl-PL" dirty="0" err="1"/>
              <a:t>name</a:t>
            </a:r>
            <a:r>
              <a:rPr lang="pl-PL" dirty="0"/>
              <a:t>, 0, $len))) {</a:t>
            </a:r>
            <a:br>
              <a:rPr lang="pl-PL" dirty="0"/>
            </a:br>
            <a:r>
              <a:rPr lang="pl-PL" dirty="0"/>
              <a:t>      </a:t>
            </a:r>
            <a:r>
              <a:rPr lang="pl-PL" dirty="0" err="1"/>
              <a:t>if</a:t>
            </a:r>
            <a:r>
              <a:rPr lang="pl-PL" dirty="0"/>
              <a:t> ($</a:t>
            </a:r>
            <a:r>
              <a:rPr lang="pl-PL" dirty="0" err="1"/>
              <a:t>hint</a:t>
            </a:r>
            <a:r>
              <a:rPr lang="pl-PL" dirty="0"/>
              <a:t> === "") {</a:t>
            </a:r>
            <a:br>
              <a:rPr lang="pl-PL" dirty="0"/>
            </a:br>
            <a:r>
              <a:rPr lang="pl-PL" dirty="0"/>
              <a:t>        $</a:t>
            </a:r>
            <a:r>
              <a:rPr lang="pl-PL" dirty="0" err="1"/>
              <a:t>hint</a:t>
            </a:r>
            <a:r>
              <a:rPr lang="pl-PL" dirty="0"/>
              <a:t> = $</a:t>
            </a:r>
            <a:r>
              <a:rPr lang="pl-PL" dirty="0" err="1"/>
              <a:t>name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      } </a:t>
            </a:r>
            <a:r>
              <a:rPr lang="pl-PL" dirty="0" err="1"/>
              <a:t>else</a:t>
            </a:r>
            <a:r>
              <a:rPr lang="pl-PL" dirty="0"/>
              <a:t> {</a:t>
            </a:r>
            <a:br>
              <a:rPr lang="pl-PL" dirty="0"/>
            </a:br>
            <a:r>
              <a:rPr lang="pl-PL" dirty="0"/>
              <a:t>        $</a:t>
            </a:r>
            <a:r>
              <a:rPr lang="pl-PL" dirty="0" err="1"/>
              <a:t>hint</a:t>
            </a:r>
            <a:r>
              <a:rPr lang="pl-PL" dirty="0"/>
              <a:t> .= ", $</a:t>
            </a:r>
            <a:r>
              <a:rPr lang="pl-PL" dirty="0" err="1"/>
              <a:t>name</a:t>
            </a:r>
            <a:r>
              <a:rPr lang="pl-PL" dirty="0"/>
              <a:t>";</a:t>
            </a:r>
            <a:br>
              <a:rPr lang="pl-PL" dirty="0"/>
            </a:br>
            <a:r>
              <a:rPr lang="pl-PL" dirty="0"/>
              <a:t>      }</a:t>
            </a:r>
            <a:br>
              <a:rPr lang="pl-PL" dirty="0"/>
            </a:br>
            <a:r>
              <a:rPr lang="pl-PL" dirty="0"/>
              <a:t>    }</a:t>
            </a:r>
            <a:br>
              <a:rPr lang="pl-PL" dirty="0"/>
            </a:br>
            <a:r>
              <a:rPr lang="pl-PL" dirty="0"/>
              <a:t>  }</a:t>
            </a:r>
            <a:br>
              <a:rPr lang="pl-PL" dirty="0"/>
            </a:br>
            <a:r>
              <a:rPr lang="pl-PL" dirty="0"/>
              <a:t>}</a:t>
            </a:r>
            <a:br>
              <a:rPr lang="pl-PL" dirty="0"/>
            </a:br>
            <a:r>
              <a:rPr lang="pl-PL" dirty="0"/>
              <a:t>echo $</a:t>
            </a:r>
            <a:r>
              <a:rPr lang="pl-PL" dirty="0" err="1"/>
              <a:t>hint</a:t>
            </a:r>
            <a:r>
              <a:rPr lang="pl-PL" dirty="0"/>
              <a:t> === "" ? "nie znaleziono" : $</a:t>
            </a:r>
            <a:r>
              <a:rPr lang="pl-PL" dirty="0" err="1"/>
              <a:t>hint</a:t>
            </a:r>
            <a:r>
              <a:rPr lang="pl-PL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3440238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B6BEE26-B4F3-4ED3-A071-C5231BF52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Dane w PHP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F7E4A41-C641-4C20-83BD-33AEBAEA34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$a[] = "Anna";</a:t>
            </a:r>
            <a:br>
              <a:rPr lang="pl-PL" dirty="0"/>
            </a:br>
            <a:r>
              <a:rPr lang="pl-PL" dirty="0"/>
              <a:t>$a[] = "</a:t>
            </a:r>
            <a:r>
              <a:rPr lang="pl-PL" dirty="0" err="1"/>
              <a:t>Brittany</a:t>
            </a:r>
            <a:r>
              <a:rPr lang="pl-PL" dirty="0"/>
              <a:t>";</a:t>
            </a:r>
            <a:br>
              <a:rPr lang="pl-PL" dirty="0"/>
            </a:br>
            <a:r>
              <a:rPr lang="pl-PL" dirty="0"/>
              <a:t>$a[] = "</a:t>
            </a:r>
            <a:r>
              <a:rPr lang="pl-PL" dirty="0" err="1"/>
              <a:t>Cinderella</a:t>
            </a:r>
            <a:r>
              <a:rPr lang="pl-PL" dirty="0"/>
              <a:t>";</a:t>
            </a:r>
            <a:br>
              <a:rPr lang="pl-PL" dirty="0"/>
            </a:br>
            <a:r>
              <a:rPr lang="pl-PL" dirty="0"/>
              <a:t>$a[] = "Diana";</a:t>
            </a:r>
            <a:br>
              <a:rPr lang="pl-PL" dirty="0"/>
            </a:br>
            <a:r>
              <a:rPr lang="pl-PL" dirty="0"/>
              <a:t>$a[] = "</a:t>
            </a:r>
            <a:r>
              <a:rPr lang="pl-PL" dirty="0" err="1"/>
              <a:t>Eva</a:t>
            </a:r>
            <a:r>
              <a:rPr lang="pl-PL" dirty="0"/>
              <a:t>";</a:t>
            </a:r>
            <a:br>
              <a:rPr lang="pl-PL" dirty="0"/>
            </a:br>
            <a:r>
              <a:rPr lang="pl-PL" dirty="0"/>
              <a:t>$a[] = "Fiona";</a:t>
            </a:r>
            <a:br>
              <a:rPr lang="pl-PL" dirty="0"/>
            </a:br>
            <a:r>
              <a:rPr lang="pl-PL" dirty="0"/>
              <a:t>$a[] = "</a:t>
            </a:r>
            <a:r>
              <a:rPr lang="pl-PL" dirty="0" err="1"/>
              <a:t>Gunda</a:t>
            </a:r>
            <a:r>
              <a:rPr lang="pl-PL" dirty="0"/>
              <a:t>";</a:t>
            </a:r>
            <a:br>
              <a:rPr lang="pl-PL" dirty="0"/>
            </a:br>
            <a:r>
              <a:rPr lang="pl-PL" dirty="0"/>
              <a:t>$a[] = "</a:t>
            </a:r>
            <a:r>
              <a:rPr lang="pl-PL" dirty="0" err="1"/>
              <a:t>Hege</a:t>
            </a:r>
            <a:r>
              <a:rPr lang="pl-PL" dirty="0"/>
              <a:t>";</a:t>
            </a:r>
            <a:br>
              <a:rPr lang="pl-PL" dirty="0"/>
            </a:br>
            <a:r>
              <a:rPr lang="pl-PL" dirty="0"/>
              <a:t>$a[] = "Inga";</a:t>
            </a:r>
            <a:br>
              <a:rPr lang="pl-PL" dirty="0"/>
            </a:br>
            <a:r>
              <a:rPr lang="pl-PL" dirty="0"/>
              <a:t>$a[] = "Johanna";</a:t>
            </a:r>
            <a:br>
              <a:rPr lang="pl-PL" dirty="0"/>
            </a:br>
            <a:r>
              <a:rPr lang="pl-PL" dirty="0"/>
              <a:t>$a[] = "Kitty";</a:t>
            </a:r>
            <a:br>
              <a:rPr lang="pl-PL" dirty="0"/>
            </a:br>
            <a:r>
              <a:rPr lang="pl-PL" dirty="0"/>
              <a:t>$a[] = "Linda";</a:t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586503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38E546-83D0-4873-A175-A316BF780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Ajax</a:t>
            </a:r>
            <a:r>
              <a:rPr lang="pl-PL" dirty="0"/>
              <a:t> a bazy danych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F7ED095-D025-42EA-A233-2061168EF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 err="1"/>
              <a:t>function</a:t>
            </a:r>
            <a:r>
              <a:rPr lang="pl-PL" dirty="0"/>
              <a:t> </a:t>
            </a:r>
            <a:r>
              <a:rPr lang="pl-PL" dirty="0" err="1"/>
              <a:t>showCustomer</a:t>
            </a:r>
            <a:r>
              <a:rPr lang="pl-PL" dirty="0"/>
              <a:t>(</a:t>
            </a:r>
            <a:r>
              <a:rPr lang="pl-PL" dirty="0" err="1"/>
              <a:t>str</a:t>
            </a:r>
            <a:r>
              <a:rPr lang="pl-PL" dirty="0"/>
              <a:t>) {</a:t>
            </a:r>
            <a:br>
              <a:rPr lang="pl-PL" dirty="0"/>
            </a:br>
            <a:r>
              <a:rPr lang="pl-PL" dirty="0"/>
              <a:t>  </a:t>
            </a:r>
            <a:r>
              <a:rPr lang="pl-PL" dirty="0" err="1"/>
              <a:t>var</a:t>
            </a:r>
            <a:r>
              <a:rPr lang="pl-PL" dirty="0"/>
              <a:t> </a:t>
            </a:r>
            <a:r>
              <a:rPr lang="pl-PL" dirty="0" err="1"/>
              <a:t>xhttp</a:t>
            </a:r>
            <a:r>
              <a:rPr lang="pl-PL" dirty="0"/>
              <a:t>; </a:t>
            </a:r>
            <a:br>
              <a:rPr lang="pl-PL" dirty="0"/>
            </a:br>
            <a:r>
              <a:rPr lang="pl-PL" dirty="0"/>
              <a:t>  </a:t>
            </a:r>
            <a:r>
              <a:rPr lang="pl-PL" dirty="0" err="1"/>
              <a:t>if</a:t>
            </a:r>
            <a:r>
              <a:rPr lang="pl-PL" dirty="0"/>
              <a:t> (</a:t>
            </a:r>
            <a:r>
              <a:rPr lang="pl-PL" dirty="0" err="1"/>
              <a:t>str</a:t>
            </a:r>
            <a:r>
              <a:rPr lang="pl-PL" dirty="0"/>
              <a:t> == "") {</a:t>
            </a:r>
            <a:br>
              <a:rPr lang="pl-PL" dirty="0"/>
            </a:br>
            <a:r>
              <a:rPr lang="pl-PL" dirty="0"/>
              <a:t>    </a:t>
            </a:r>
            <a:r>
              <a:rPr lang="pl-PL" dirty="0" err="1"/>
              <a:t>document.getElementById</a:t>
            </a:r>
            <a:r>
              <a:rPr lang="pl-PL" dirty="0"/>
              <a:t>("</a:t>
            </a:r>
            <a:r>
              <a:rPr lang="pl-PL" dirty="0" err="1"/>
              <a:t>txtHint</a:t>
            </a:r>
            <a:r>
              <a:rPr lang="pl-PL" dirty="0"/>
              <a:t>").</a:t>
            </a:r>
            <a:r>
              <a:rPr lang="pl-PL" dirty="0" err="1"/>
              <a:t>innerHTML</a:t>
            </a:r>
            <a:r>
              <a:rPr lang="pl-PL" dirty="0"/>
              <a:t> = "";</a:t>
            </a:r>
            <a:br>
              <a:rPr lang="pl-PL" dirty="0"/>
            </a:br>
            <a:r>
              <a:rPr lang="pl-PL" dirty="0"/>
              <a:t>    return;</a:t>
            </a:r>
            <a:br>
              <a:rPr lang="pl-PL" dirty="0"/>
            </a:br>
            <a:r>
              <a:rPr lang="pl-PL" dirty="0"/>
              <a:t>  }</a:t>
            </a:r>
            <a:br>
              <a:rPr lang="pl-PL" dirty="0"/>
            </a:br>
            <a:r>
              <a:rPr lang="pl-PL" dirty="0"/>
              <a:t>  </a:t>
            </a:r>
            <a:r>
              <a:rPr lang="pl-PL" dirty="0" err="1"/>
              <a:t>xhttp</a:t>
            </a:r>
            <a:r>
              <a:rPr lang="pl-PL" dirty="0"/>
              <a:t> = </a:t>
            </a:r>
            <a:r>
              <a:rPr lang="pl-PL" dirty="0" err="1"/>
              <a:t>new</a:t>
            </a:r>
            <a:r>
              <a:rPr lang="pl-PL" dirty="0"/>
              <a:t> </a:t>
            </a:r>
            <a:r>
              <a:rPr lang="pl-PL" dirty="0" err="1"/>
              <a:t>XMLHttpRequest</a:t>
            </a:r>
            <a:r>
              <a:rPr lang="pl-PL" dirty="0"/>
              <a:t>();</a:t>
            </a:r>
            <a:br>
              <a:rPr lang="pl-PL" dirty="0"/>
            </a:br>
            <a:r>
              <a:rPr lang="pl-PL" dirty="0"/>
              <a:t>  </a:t>
            </a:r>
            <a:r>
              <a:rPr lang="pl-PL" dirty="0" err="1"/>
              <a:t>xhttp.onreadystatechange</a:t>
            </a:r>
            <a:r>
              <a:rPr lang="pl-PL" dirty="0"/>
              <a:t> = </a:t>
            </a:r>
            <a:r>
              <a:rPr lang="pl-PL" dirty="0" err="1"/>
              <a:t>function</a:t>
            </a:r>
            <a:r>
              <a:rPr lang="pl-PL" dirty="0"/>
              <a:t>() {</a:t>
            </a:r>
            <a:br>
              <a:rPr lang="pl-PL" dirty="0"/>
            </a:br>
            <a:r>
              <a:rPr lang="pl-PL" dirty="0"/>
              <a:t>    </a:t>
            </a:r>
            <a:r>
              <a:rPr lang="pl-PL" dirty="0" err="1"/>
              <a:t>if</a:t>
            </a:r>
            <a:r>
              <a:rPr lang="pl-PL" dirty="0"/>
              <a:t> (</a:t>
            </a:r>
            <a:r>
              <a:rPr lang="pl-PL" dirty="0" err="1"/>
              <a:t>this.readyState</a:t>
            </a:r>
            <a:r>
              <a:rPr lang="pl-PL" dirty="0"/>
              <a:t> == 4 &amp;&amp; </a:t>
            </a:r>
            <a:r>
              <a:rPr lang="pl-PL" dirty="0" err="1"/>
              <a:t>this.status</a:t>
            </a:r>
            <a:r>
              <a:rPr lang="pl-PL" dirty="0"/>
              <a:t> == 200) 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document.getElementById</a:t>
            </a:r>
            <a:r>
              <a:rPr lang="pl-PL" dirty="0"/>
              <a:t>("</a:t>
            </a:r>
            <a:r>
              <a:rPr lang="pl-PL" dirty="0" err="1"/>
              <a:t>txtHint</a:t>
            </a:r>
            <a:r>
              <a:rPr lang="pl-PL" dirty="0"/>
              <a:t>").</a:t>
            </a:r>
            <a:r>
              <a:rPr lang="pl-PL" dirty="0" err="1"/>
              <a:t>innerHTML</a:t>
            </a:r>
            <a:r>
              <a:rPr lang="pl-PL" dirty="0"/>
              <a:t> = </a:t>
            </a:r>
            <a:r>
              <a:rPr lang="pl-PL" dirty="0" err="1"/>
              <a:t>this.responseText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    }</a:t>
            </a:r>
            <a:br>
              <a:rPr lang="pl-PL" dirty="0"/>
            </a:br>
            <a:r>
              <a:rPr lang="pl-PL" dirty="0"/>
              <a:t>  };</a:t>
            </a:r>
            <a:br>
              <a:rPr lang="pl-PL" dirty="0"/>
            </a:br>
            <a:r>
              <a:rPr lang="pl-PL" dirty="0"/>
              <a:t>  </a:t>
            </a:r>
            <a:r>
              <a:rPr lang="pl-PL" dirty="0" err="1"/>
              <a:t>xhttp.open</a:t>
            </a:r>
            <a:r>
              <a:rPr lang="pl-PL" dirty="0"/>
              <a:t>("GET", "</a:t>
            </a:r>
            <a:r>
              <a:rPr lang="pl-PL" dirty="0" err="1"/>
              <a:t>getcustomer.php?q</a:t>
            </a:r>
            <a:r>
              <a:rPr lang="pl-PL" dirty="0"/>
              <a:t>="+</a:t>
            </a:r>
            <a:r>
              <a:rPr lang="pl-PL" dirty="0" err="1"/>
              <a:t>str</a:t>
            </a:r>
            <a:r>
              <a:rPr lang="pl-PL" dirty="0"/>
              <a:t>, </a:t>
            </a:r>
            <a:r>
              <a:rPr lang="pl-PL" dirty="0" err="1"/>
              <a:t>true</a:t>
            </a:r>
            <a:r>
              <a:rPr lang="pl-PL" dirty="0"/>
              <a:t>);</a:t>
            </a:r>
            <a:br>
              <a:rPr lang="pl-PL" dirty="0"/>
            </a:br>
            <a:r>
              <a:rPr lang="pl-PL" dirty="0"/>
              <a:t>  </a:t>
            </a:r>
            <a:r>
              <a:rPr lang="pl-PL" dirty="0" err="1"/>
              <a:t>xhttp.send</a:t>
            </a:r>
            <a:r>
              <a:rPr lang="pl-PL" dirty="0"/>
              <a:t>();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519808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F52D5B-EE02-475D-A5EE-FAA7F153F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Plik </a:t>
            </a:r>
            <a:r>
              <a:rPr lang="pl-PL" dirty="0" err="1"/>
              <a:t>Php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D2843AB-9022-417D-AD18-74B59EBB2E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$</a:t>
            </a:r>
            <a:r>
              <a:rPr lang="pl-PL" dirty="0" err="1"/>
              <a:t>mysqli</a:t>
            </a:r>
            <a:r>
              <a:rPr lang="pl-PL" dirty="0"/>
              <a:t> = </a:t>
            </a:r>
            <a:r>
              <a:rPr lang="pl-PL" dirty="0" err="1"/>
              <a:t>new</a:t>
            </a:r>
            <a:r>
              <a:rPr lang="pl-PL" dirty="0"/>
              <a:t> </a:t>
            </a:r>
            <a:r>
              <a:rPr lang="pl-PL" dirty="0" err="1"/>
              <a:t>mysqli</a:t>
            </a:r>
            <a:r>
              <a:rPr lang="pl-PL" dirty="0"/>
              <a:t>("</a:t>
            </a:r>
            <a:r>
              <a:rPr lang="pl-PL" i="1" dirty="0" err="1"/>
              <a:t>servername</a:t>
            </a:r>
            <a:r>
              <a:rPr lang="pl-PL" dirty="0"/>
              <a:t>", "</a:t>
            </a:r>
            <a:r>
              <a:rPr lang="pl-PL" i="1" dirty="0" err="1"/>
              <a:t>username</a:t>
            </a:r>
            <a:r>
              <a:rPr lang="pl-PL" dirty="0"/>
              <a:t>", "</a:t>
            </a:r>
            <a:r>
              <a:rPr lang="pl-PL" i="1" dirty="0" err="1"/>
              <a:t>password</a:t>
            </a:r>
            <a:r>
              <a:rPr lang="pl-PL" dirty="0"/>
              <a:t>", "</a:t>
            </a:r>
            <a:r>
              <a:rPr lang="pl-PL" i="1" dirty="0" err="1"/>
              <a:t>dbname</a:t>
            </a:r>
            <a:r>
              <a:rPr lang="pl-PL" dirty="0"/>
              <a:t>");</a:t>
            </a:r>
            <a:br>
              <a:rPr lang="pl-PL" dirty="0"/>
            </a:br>
            <a:r>
              <a:rPr lang="pl-PL" dirty="0" err="1"/>
              <a:t>if</a:t>
            </a:r>
            <a:r>
              <a:rPr lang="pl-PL" dirty="0"/>
              <a:t>($</a:t>
            </a:r>
            <a:r>
              <a:rPr lang="pl-PL" dirty="0" err="1"/>
              <a:t>mysqli</a:t>
            </a:r>
            <a:r>
              <a:rPr lang="pl-PL" dirty="0"/>
              <a:t>-&gt;</a:t>
            </a:r>
            <a:r>
              <a:rPr lang="pl-PL" dirty="0" err="1"/>
              <a:t>connect_error</a:t>
            </a:r>
            <a:r>
              <a:rPr lang="pl-PL" dirty="0"/>
              <a:t>) {</a:t>
            </a:r>
            <a:br>
              <a:rPr lang="pl-PL" dirty="0"/>
            </a:br>
            <a:r>
              <a:rPr lang="pl-PL" dirty="0"/>
              <a:t>  </a:t>
            </a:r>
            <a:r>
              <a:rPr lang="pl-PL" dirty="0" err="1"/>
              <a:t>exit</a:t>
            </a:r>
            <a:r>
              <a:rPr lang="pl-PL" dirty="0"/>
              <a:t>('</a:t>
            </a:r>
            <a:r>
              <a:rPr lang="pl-PL" dirty="0" err="1"/>
              <a:t>Could</a:t>
            </a:r>
            <a:r>
              <a:rPr lang="pl-PL" dirty="0"/>
              <a:t> not </a:t>
            </a:r>
            <a:r>
              <a:rPr lang="pl-PL" dirty="0" err="1"/>
              <a:t>connect</a:t>
            </a:r>
            <a:r>
              <a:rPr lang="pl-PL" dirty="0"/>
              <a:t>');</a:t>
            </a:r>
            <a:br>
              <a:rPr lang="pl-PL" dirty="0"/>
            </a:br>
            <a:r>
              <a:rPr lang="pl-PL" dirty="0"/>
              <a:t>}</a:t>
            </a:r>
            <a:br>
              <a:rPr lang="pl-PL" dirty="0"/>
            </a:br>
            <a:br>
              <a:rPr lang="pl-PL" dirty="0"/>
            </a:br>
            <a:r>
              <a:rPr lang="pl-PL" dirty="0"/>
              <a:t>$</a:t>
            </a:r>
            <a:r>
              <a:rPr lang="pl-PL" dirty="0" err="1"/>
              <a:t>sql</a:t>
            </a:r>
            <a:r>
              <a:rPr lang="pl-PL" dirty="0"/>
              <a:t> = "SELECT </a:t>
            </a:r>
            <a:r>
              <a:rPr lang="pl-PL" dirty="0" err="1"/>
              <a:t>customerid</a:t>
            </a:r>
            <a:r>
              <a:rPr lang="pl-PL" dirty="0"/>
              <a:t>, </a:t>
            </a:r>
            <a:r>
              <a:rPr lang="pl-PL" dirty="0" err="1"/>
              <a:t>companyname</a:t>
            </a:r>
            <a:r>
              <a:rPr lang="pl-PL" dirty="0"/>
              <a:t>, </a:t>
            </a:r>
            <a:r>
              <a:rPr lang="pl-PL" dirty="0" err="1"/>
              <a:t>contactname</a:t>
            </a:r>
            <a:r>
              <a:rPr lang="pl-PL" dirty="0"/>
              <a:t>, </a:t>
            </a:r>
            <a:r>
              <a:rPr lang="pl-PL" dirty="0" err="1"/>
              <a:t>address</a:t>
            </a:r>
            <a:r>
              <a:rPr lang="pl-PL" dirty="0"/>
              <a:t>, </a:t>
            </a:r>
            <a:r>
              <a:rPr lang="pl-PL" dirty="0" err="1"/>
              <a:t>city</a:t>
            </a:r>
            <a:r>
              <a:rPr lang="pl-PL" dirty="0"/>
              <a:t>, </a:t>
            </a:r>
            <a:r>
              <a:rPr lang="pl-PL" dirty="0" err="1"/>
              <a:t>postalcode</a:t>
            </a:r>
            <a:r>
              <a:rPr lang="pl-PL" dirty="0"/>
              <a:t>, country</a:t>
            </a:r>
            <a:br>
              <a:rPr lang="pl-PL" dirty="0"/>
            </a:br>
            <a:r>
              <a:rPr lang="pl-PL" dirty="0"/>
              <a:t>FROM </a:t>
            </a:r>
            <a:r>
              <a:rPr lang="pl-PL" dirty="0" err="1"/>
              <a:t>customers</a:t>
            </a:r>
            <a:r>
              <a:rPr lang="pl-PL" dirty="0"/>
              <a:t> WHERE </a:t>
            </a:r>
            <a:r>
              <a:rPr lang="pl-PL" dirty="0" err="1"/>
              <a:t>customerid</a:t>
            </a:r>
            <a:r>
              <a:rPr lang="pl-PL" dirty="0"/>
              <a:t> = ?";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$</a:t>
            </a:r>
            <a:r>
              <a:rPr lang="pl-PL" dirty="0" err="1"/>
              <a:t>stmt</a:t>
            </a:r>
            <a:r>
              <a:rPr lang="pl-PL" dirty="0"/>
              <a:t> = $</a:t>
            </a:r>
            <a:r>
              <a:rPr lang="pl-PL" dirty="0" err="1"/>
              <a:t>mysqli</a:t>
            </a:r>
            <a:r>
              <a:rPr lang="pl-PL" dirty="0"/>
              <a:t>-&gt;</a:t>
            </a:r>
            <a:r>
              <a:rPr lang="pl-PL" dirty="0" err="1"/>
              <a:t>prepare</a:t>
            </a:r>
            <a:r>
              <a:rPr lang="pl-PL" dirty="0"/>
              <a:t>($</a:t>
            </a:r>
            <a:r>
              <a:rPr lang="pl-PL" dirty="0" err="1"/>
              <a:t>sql</a:t>
            </a:r>
            <a:r>
              <a:rPr lang="pl-PL" dirty="0"/>
              <a:t>);</a:t>
            </a:r>
            <a:br>
              <a:rPr lang="pl-PL" dirty="0"/>
            </a:br>
            <a:r>
              <a:rPr lang="pl-PL" dirty="0"/>
              <a:t>$</a:t>
            </a:r>
            <a:r>
              <a:rPr lang="pl-PL" dirty="0" err="1"/>
              <a:t>stmt</a:t>
            </a:r>
            <a:r>
              <a:rPr lang="pl-PL" dirty="0"/>
              <a:t>-&gt;</a:t>
            </a:r>
            <a:r>
              <a:rPr lang="pl-PL" dirty="0" err="1"/>
              <a:t>bind_param</a:t>
            </a:r>
            <a:r>
              <a:rPr lang="pl-PL" dirty="0"/>
              <a:t>("s", $_GET['q']);</a:t>
            </a:r>
            <a:br>
              <a:rPr lang="pl-PL" dirty="0"/>
            </a:br>
            <a:r>
              <a:rPr lang="pl-PL" dirty="0"/>
              <a:t>$</a:t>
            </a:r>
            <a:r>
              <a:rPr lang="pl-PL" dirty="0" err="1"/>
              <a:t>stmt</a:t>
            </a:r>
            <a:r>
              <a:rPr lang="pl-PL" dirty="0"/>
              <a:t>-&gt;</a:t>
            </a:r>
            <a:r>
              <a:rPr lang="pl-PL" dirty="0" err="1"/>
              <a:t>execute</a:t>
            </a:r>
            <a:r>
              <a:rPr lang="pl-PL" dirty="0"/>
              <a:t>();</a:t>
            </a:r>
            <a:br>
              <a:rPr lang="pl-PL" dirty="0"/>
            </a:br>
            <a:r>
              <a:rPr lang="pl-PL" dirty="0"/>
              <a:t>$</a:t>
            </a:r>
            <a:r>
              <a:rPr lang="pl-PL" dirty="0" err="1"/>
              <a:t>stmt</a:t>
            </a:r>
            <a:r>
              <a:rPr lang="pl-PL" dirty="0"/>
              <a:t>-&gt;</a:t>
            </a:r>
            <a:r>
              <a:rPr lang="pl-PL" dirty="0" err="1"/>
              <a:t>store_result</a:t>
            </a:r>
            <a:r>
              <a:rPr lang="pl-PL" dirty="0"/>
              <a:t>();</a:t>
            </a:r>
            <a:br>
              <a:rPr lang="pl-PL" dirty="0"/>
            </a:br>
            <a:r>
              <a:rPr lang="pl-PL" dirty="0"/>
              <a:t>$</a:t>
            </a:r>
            <a:r>
              <a:rPr lang="pl-PL" dirty="0" err="1"/>
              <a:t>stmt</a:t>
            </a:r>
            <a:r>
              <a:rPr lang="pl-PL" dirty="0"/>
              <a:t>-&gt;</a:t>
            </a:r>
            <a:r>
              <a:rPr lang="pl-PL" dirty="0" err="1"/>
              <a:t>bind_result</a:t>
            </a:r>
            <a:r>
              <a:rPr lang="pl-PL" dirty="0"/>
              <a:t>($</a:t>
            </a:r>
            <a:r>
              <a:rPr lang="pl-PL" dirty="0" err="1"/>
              <a:t>cid</a:t>
            </a:r>
            <a:r>
              <a:rPr lang="pl-PL" dirty="0"/>
              <a:t>, $</a:t>
            </a:r>
            <a:r>
              <a:rPr lang="pl-PL" dirty="0" err="1"/>
              <a:t>cname</a:t>
            </a:r>
            <a:r>
              <a:rPr lang="pl-PL" dirty="0"/>
              <a:t>, $</a:t>
            </a:r>
            <a:r>
              <a:rPr lang="pl-PL" dirty="0" err="1"/>
              <a:t>name</a:t>
            </a:r>
            <a:r>
              <a:rPr lang="pl-PL" dirty="0"/>
              <a:t>, $</a:t>
            </a:r>
            <a:r>
              <a:rPr lang="pl-PL" dirty="0" err="1"/>
              <a:t>adr</a:t>
            </a:r>
            <a:r>
              <a:rPr lang="pl-PL" dirty="0"/>
              <a:t>, $</a:t>
            </a:r>
            <a:r>
              <a:rPr lang="pl-PL" dirty="0" err="1"/>
              <a:t>city</a:t>
            </a:r>
            <a:r>
              <a:rPr lang="pl-PL" dirty="0"/>
              <a:t>, $</a:t>
            </a:r>
            <a:r>
              <a:rPr lang="pl-PL" dirty="0" err="1"/>
              <a:t>pcode</a:t>
            </a:r>
            <a:r>
              <a:rPr lang="pl-PL" dirty="0"/>
              <a:t>, $country);</a:t>
            </a:r>
            <a:br>
              <a:rPr lang="pl-PL" dirty="0"/>
            </a:br>
            <a:r>
              <a:rPr lang="pl-PL" dirty="0"/>
              <a:t>$</a:t>
            </a:r>
            <a:r>
              <a:rPr lang="pl-PL" dirty="0" err="1"/>
              <a:t>stmt</a:t>
            </a:r>
            <a:r>
              <a:rPr lang="pl-PL" dirty="0"/>
              <a:t>-&gt;</a:t>
            </a:r>
            <a:r>
              <a:rPr lang="pl-PL" dirty="0" err="1"/>
              <a:t>fetch</a:t>
            </a:r>
            <a:r>
              <a:rPr lang="pl-PL" dirty="0"/>
              <a:t>();</a:t>
            </a:r>
            <a:br>
              <a:rPr lang="pl-PL" dirty="0"/>
            </a:br>
            <a:r>
              <a:rPr lang="pl-PL" dirty="0"/>
              <a:t>$</a:t>
            </a:r>
            <a:r>
              <a:rPr lang="pl-PL" dirty="0" err="1"/>
              <a:t>stmt</a:t>
            </a:r>
            <a:r>
              <a:rPr lang="pl-PL" dirty="0"/>
              <a:t>-&gt;</a:t>
            </a:r>
            <a:r>
              <a:rPr lang="pl-PL" dirty="0" err="1"/>
              <a:t>close</a:t>
            </a:r>
            <a:r>
              <a:rPr lang="pl-PL" dirty="0"/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38078957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27FDEC-65B3-4872-BC65-5ABBA7CDB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09D2331-6B34-43A2-9E5C-2EC7D4427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439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61BCB5-502D-4293-9D89-D0EEB2425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A3C8EC2-EE64-484A-A075-202963F2EA0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dirty="0"/>
              <a:t>&lt;div id="demo"&gt;</a:t>
            </a:r>
          </a:p>
          <a:p>
            <a:pPr marL="0" indent="0">
              <a:buNone/>
            </a:pPr>
            <a:r>
              <a:rPr lang="pl-PL" dirty="0"/>
              <a:t>&lt;h2&gt;The </a:t>
            </a:r>
            <a:r>
              <a:rPr lang="pl-PL" dirty="0" err="1"/>
              <a:t>XMLHttpRequest</a:t>
            </a:r>
            <a:r>
              <a:rPr lang="pl-PL" dirty="0"/>
              <a:t> Object&lt;/h2&gt;</a:t>
            </a:r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button</a:t>
            </a:r>
            <a:r>
              <a:rPr lang="pl-PL" dirty="0"/>
              <a:t> </a:t>
            </a:r>
            <a:r>
              <a:rPr lang="pl-PL" dirty="0" err="1"/>
              <a:t>type</a:t>
            </a:r>
            <a:r>
              <a:rPr lang="pl-PL" dirty="0"/>
              <a:t>="</a:t>
            </a:r>
            <a:r>
              <a:rPr lang="pl-PL" dirty="0" err="1"/>
              <a:t>button</a:t>
            </a:r>
            <a:r>
              <a:rPr lang="pl-PL" dirty="0"/>
              <a:t>" </a:t>
            </a:r>
            <a:r>
              <a:rPr lang="pl-PL" dirty="0" err="1"/>
              <a:t>onclick</a:t>
            </a:r>
            <a:r>
              <a:rPr lang="pl-PL" dirty="0"/>
              <a:t>="</a:t>
            </a:r>
            <a:r>
              <a:rPr lang="pl-PL" dirty="0" err="1"/>
              <a:t>loadDoc</a:t>
            </a:r>
            <a:r>
              <a:rPr lang="pl-PL" dirty="0"/>
              <a:t>()"&gt;Zmiana tekstu&lt;/</a:t>
            </a:r>
            <a:r>
              <a:rPr lang="pl-PL" dirty="0" err="1"/>
              <a:t>button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&lt;/div&gt;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B624C41-B669-47AF-BD87-4B47CB521D4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 err="1"/>
              <a:t>function</a:t>
            </a:r>
            <a:r>
              <a:rPr lang="pl-PL" dirty="0"/>
              <a:t> </a:t>
            </a:r>
            <a:r>
              <a:rPr lang="pl-PL" dirty="0" err="1"/>
              <a:t>loadDoc</a:t>
            </a:r>
            <a:r>
              <a:rPr lang="pl-PL" dirty="0"/>
              <a:t>() {</a:t>
            </a:r>
          </a:p>
          <a:p>
            <a:pPr marL="0" indent="0">
              <a:buNone/>
            </a:pPr>
            <a:r>
              <a:rPr lang="pl-PL" dirty="0"/>
              <a:t>  </a:t>
            </a:r>
            <a:r>
              <a:rPr lang="pl-PL" dirty="0" err="1"/>
              <a:t>var</a:t>
            </a:r>
            <a:r>
              <a:rPr lang="pl-PL" dirty="0"/>
              <a:t> </a:t>
            </a:r>
            <a:r>
              <a:rPr lang="pl-PL" dirty="0" err="1"/>
              <a:t>xhttp</a:t>
            </a:r>
            <a:r>
              <a:rPr lang="pl-PL" dirty="0"/>
              <a:t> = </a:t>
            </a:r>
            <a:r>
              <a:rPr lang="pl-PL" dirty="0" err="1"/>
              <a:t>new</a:t>
            </a:r>
            <a:r>
              <a:rPr lang="pl-PL" dirty="0"/>
              <a:t> </a:t>
            </a:r>
            <a:r>
              <a:rPr lang="pl-PL" dirty="0" err="1"/>
              <a:t>XMLHttpRequest</a:t>
            </a:r>
            <a:r>
              <a:rPr lang="pl-PL" dirty="0"/>
              <a:t>();</a:t>
            </a:r>
          </a:p>
          <a:p>
            <a:pPr marL="0" indent="0">
              <a:buNone/>
            </a:pPr>
            <a:r>
              <a:rPr lang="pl-PL" dirty="0"/>
              <a:t>  </a:t>
            </a:r>
            <a:r>
              <a:rPr lang="pl-PL" dirty="0" err="1"/>
              <a:t>xhttp.onreadystatechange</a:t>
            </a:r>
            <a:r>
              <a:rPr lang="pl-PL" dirty="0"/>
              <a:t> = </a:t>
            </a:r>
            <a:r>
              <a:rPr lang="pl-PL" dirty="0" err="1"/>
              <a:t>function</a:t>
            </a:r>
            <a:r>
              <a:rPr lang="pl-PL" dirty="0"/>
              <a:t>() {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if</a:t>
            </a:r>
            <a:r>
              <a:rPr lang="pl-PL" dirty="0"/>
              <a:t> (</a:t>
            </a:r>
            <a:r>
              <a:rPr lang="pl-PL" dirty="0" err="1"/>
              <a:t>this.readyState</a:t>
            </a:r>
            <a:r>
              <a:rPr lang="pl-PL" dirty="0"/>
              <a:t> == 4 &amp;&amp; </a:t>
            </a:r>
            <a:r>
              <a:rPr lang="pl-PL" dirty="0" err="1"/>
              <a:t>this.status</a:t>
            </a:r>
            <a:r>
              <a:rPr lang="pl-PL" dirty="0"/>
              <a:t> == 200) {</a:t>
            </a:r>
          </a:p>
          <a:p>
            <a:pPr marL="0" indent="0">
              <a:buNone/>
            </a:pPr>
            <a:r>
              <a:rPr lang="pl-PL" dirty="0"/>
              <a:t>      </a:t>
            </a:r>
            <a:r>
              <a:rPr lang="pl-PL" dirty="0" err="1"/>
              <a:t>document.getElementById</a:t>
            </a:r>
            <a:r>
              <a:rPr lang="pl-PL" dirty="0"/>
              <a:t>("demo").</a:t>
            </a:r>
            <a:r>
              <a:rPr lang="pl-PL" dirty="0" err="1"/>
              <a:t>innerHTML</a:t>
            </a:r>
            <a:r>
              <a:rPr lang="pl-PL" dirty="0"/>
              <a:t> =</a:t>
            </a:r>
          </a:p>
          <a:p>
            <a:pPr marL="0" indent="0">
              <a:buNone/>
            </a:pPr>
            <a:r>
              <a:rPr lang="pl-PL" dirty="0"/>
              <a:t>      </a:t>
            </a:r>
            <a:r>
              <a:rPr lang="pl-PL" dirty="0" err="1"/>
              <a:t>this.responseText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    }</a:t>
            </a:r>
          </a:p>
          <a:p>
            <a:pPr marL="0" indent="0">
              <a:buNone/>
            </a:pPr>
            <a:r>
              <a:rPr lang="pl-PL" dirty="0"/>
              <a:t>  };</a:t>
            </a:r>
          </a:p>
          <a:p>
            <a:pPr marL="0" indent="0">
              <a:buNone/>
            </a:pPr>
            <a:r>
              <a:rPr lang="pl-PL" dirty="0"/>
              <a:t>  </a:t>
            </a:r>
            <a:r>
              <a:rPr lang="pl-PL" dirty="0" err="1"/>
              <a:t>xhttp.open</a:t>
            </a:r>
            <a:r>
              <a:rPr lang="pl-PL" dirty="0"/>
              <a:t>("GET", "ajax_info.txt", </a:t>
            </a:r>
            <a:r>
              <a:rPr lang="pl-PL" dirty="0" err="1"/>
              <a:t>true</a:t>
            </a:r>
            <a:r>
              <a:rPr lang="pl-PL" dirty="0"/>
              <a:t>);</a:t>
            </a:r>
          </a:p>
          <a:p>
            <a:pPr marL="0" indent="0">
              <a:buNone/>
            </a:pPr>
            <a:r>
              <a:rPr lang="pl-PL" dirty="0"/>
              <a:t>  </a:t>
            </a:r>
            <a:r>
              <a:rPr lang="pl-PL" dirty="0" err="1"/>
              <a:t>xhttp.send</a:t>
            </a:r>
            <a:r>
              <a:rPr lang="pl-PL" dirty="0"/>
              <a:t>();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32433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7F9CD2-3E32-41AA-BE6F-E43DD884F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AJAX = Asynchroniczny JavaScript i XML.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BB43764-C0E1-4BA4-B5DA-DC0AA8C9F3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AJAX nie jest językiem programowania.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AJAX używa tylko kombinacji:</a:t>
            </a:r>
          </a:p>
          <a:p>
            <a:r>
              <a:rPr lang="pl-PL" dirty="0"/>
              <a:t>Wbudowany w przeglądarkę obiekt </a:t>
            </a:r>
            <a:r>
              <a:rPr lang="pl-PL" dirty="0" err="1"/>
              <a:t>XMLHttpRequest</a:t>
            </a:r>
            <a:r>
              <a:rPr lang="pl-PL" dirty="0"/>
              <a:t> (do żądania danych z serwera WWW)</a:t>
            </a:r>
          </a:p>
          <a:p>
            <a:r>
              <a:rPr lang="pl-PL" dirty="0"/>
              <a:t>JavaScript i HTML DOM (do wyświetlania lub używania danych)</a:t>
            </a:r>
          </a:p>
          <a:p>
            <a:r>
              <a:rPr lang="pl-PL" dirty="0"/>
              <a:t>AJAX to myląca nazwa. Aplikacje AJAX mogą wykorzystywać XML do transportu danych, ale równie powszechne jest przesyłanie danych w postaci zwykłego tekstu lub tekstu JSON.</a:t>
            </a:r>
          </a:p>
        </p:txBody>
      </p:sp>
    </p:spTree>
    <p:extLst>
      <p:ext uri="{BB962C8B-B14F-4D97-AF65-F5344CB8AC3E}">
        <p14:creationId xmlns:p14="http://schemas.microsoft.com/office/powerpoint/2010/main" val="25520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CA20DD-ABDE-4E66-A221-BA13884DD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The </a:t>
            </a:r>
            <a:r>
              <a:rPr lang="pl-PL" dirty="0" err="1"/>
              <a:t>XMLHttpRequest</a:t>
            </a:r>
            <a:r>
              <a:rPr lang="pl-PL" dirty="0"/>
              <a:t> Object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C7B7374-BA66-4D9F-A217-5A4BD900C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Wszystkie nowoczesne przeglądarki obsługują obiekt </a:t>
            </a:r>
            <a:r>
              <a:rPr lang="pl-PL" dirty="0" err="1"/>
              <a:t>XMLHttpRequest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Obiekt </a:t>
            </a:r>
            <a:r>
              <a:rPr lang="pl-PL" dirty="0" err="1"/>
              <a:t>XMLHttpRequest</a:t>
            </a:r>
            <a:r>
              <a:rPr lang="pl-PL" dirty="0"/>
              <a:t> może być używany do wymiany danych z serwerem WWW za kulisami. Oznacza to, że możliwe jest aktualizowanie części strony internetowej bez przeładowywania całej strony.</a:t>
            </a:r>
          </a:p>
        </p:txBody>
      </p:sp>
    </p:spTree>
    <p:extLst>
      <p:ext uri="{BB962C8B-B14F-4D97-AF65-F5344CB8AC3E}">
        <p14:creationId xmlns:p14="http://schemas.microsoft.com/office/powerpoint/2010/main" val="425502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10F1ED-26FC-4A6F-A55B-654B4DB60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Tworzenie </a:t>
            </a:r>
            <a:r>
              <a:rPr lang="pl-PL" dirty="0" err="1"/>
              <a:t>XMLHttpRequest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1C89180-AA03-48D8-AD47-5D3F59DBD0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Wszystkie nowoczesne przeglądarki (Chrome, </a:t>
            </a:r>
            <a:r>
              <a:rPr lang="pl-PL" dirty="0" err="1"/>
              <a:t>Firefox</a:t>
            </a:r>
            <a:r>
              <a:rPr lang="pl-PL" dirty="0"/>
              <a:t>, IE7 +, Edge, Safari, Opera) mają wbudowany obiekt </a:t>
            </a:r>
            <a:r>
              <a:rPr lang="pl-PL" dirty="0" err="1"/>
              <a:t>XMLHttpRequest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Składnia do tworzenia obiektu </a:t>
            </a:r>
            <a:r>
              <a:rPr lang="pl-PL" dirty="0" err="1"/>
              <a:t>XMLHttpRequest</a:t>
            </a:r>
            <a:r>
              <a:rPr lang="pl-PL" dirty="0"/>
              <a:t>:</a:t>
            </a:r>
          </a:p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 </a:t>
            </a:r>
            <a:r>
              <a:rPr lang="pl-PL" dirty="0" err="1"/>
              <a:t>xhttp</a:t>
            </a:r>
            <a:r>
              <a:rPr lang="pl-PL" dirty="0"/>
              <a:t> = </a:t>
            </a:r>
            <a:r>
              <a:rPr lang="pl-PL" dirty="0" err="1"/>
              <a:t>new</a:t>
            </a:r>
            <a:r>
              <a:rPr lang="pl-PL" dirty="0"/>
              <a:t> </a:t>
            </a:r>
            <a:r>
              <a:rPr lang="pl-PL" dirty="0" err="1"/>
              <a:t>XMLHttpRequest</a:t>
            </a:r>
            <a:r>
              <a:rPr lang="pl-PL" dirty="0"/>
              <a:t> ();</a:t>
            </a:r>
          </a:p>
        </p:txBody>
      </p:sp>
    </p:spTree>
    <p:extLst>
      <p:ext uri="{BB962C8B-B14F-4D97-AF65-F5344CB8AC3E}">
        <p14:creationId xmlns:p14="http://schemas.microsoft.com/office/powerpoint/2010/main" val="77501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0F26EF0-2D50-4B14-A07F-BB2F1AB73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Access </a:t>
            </a:r>
            <a:r>
              <a:rPr lang="pl-PL" dirty="0" err="1"/>
              <a:t>Across</a:t>
            </a:r>
            <a:r>
              <a:rPr lang="pl-PL" dirty="0"/>
              <a:t> </a:t>
            </a:r>
            <a:r>
              <a:rPr lang="pl-PL" dirty="0" err="1"/>
              <a:t>Domains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490537F-BDE2-4EF1-B1AA-3D257BE601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Ze względów bezpieczeństwa nowoczesne przeglądarki nie umożliwiają dostępu do różnych domen.</a:t>
            </a:r>
          </a:p>
          <a:p>
            <a:pPr marL="0" indent="0">
              <a:buNone/>
            </a:pPr>
            <a:r>
              <a:rPr lang="pl-PL" dirty="0"/>
              <a:t>Oznacza to, że zarówno strona internetowa, jak i plik XML, który próbuje załadować, muszą znajdować się na tym samym serwerze.</a:t>
            </a:r>
          </a:p>
        </p:txBody>
      </p:sp>
    </p:spTree>
    <p:extLst>
      <p:ext uri="{BB962C8B-B14F-4D97-AF65-F5344CB8AC3E}">
        <p14:creationId xmlns:p14="http://schemas.microsoft.com/office/powerpoint/2010/main" val="1896890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CE78B8-F20E-454E-9AEB-670990E5F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XMLHttpRequest</a:t>
            </a:r>
            <a:r>
              <a:rPr lang="pl-PL" dirty="0"/>
              <a:t> Object </a:t>
            </a:r>
            <a:r>
              <a:rPr lang="pl-PL" dirty="0" err="1"/>
              <a:t>Methods</a:t>
            </a:r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DB9D2F81-7124-4970-9C5E-81547DE082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3638035"/>
              </p:ext>
            </p:extLst>
          </p:nvPr>
        </p:nvGraphicFramePr>
        <p:xfrm>
          <a:off x="1303468" y="1821446"/>
          <a:ext cx="9585064" cy="3993821"/>
        </p:xfrm>
        <a:graphic>
          <a:graphicData uri="http://schemas.openxmlformats.org/drawingml/2006/table">
            <a:tbl>
              <a:tblPr/>
              <a:tblGrid>
                <a:gridCol w="4792532">
                  <a:extLst>
                    <a:ext uri="{9D8B030D-6E8A-4147-A177-3AD203B41FA5}">
                      <a16:colId xmlns:a16="http://schemas.microsoft.com/office/drawing/2014/main" val="3877486939"/>
                    </a:ext>
                  </a:extLst>
                </a:gridCol>
                <a:gridCol w="4792532">
                  <a:extLst>
                    <a:ext uri="{9D8B030D-6E8A-4147-A177-3AD203B41FA5}">
                      <a16:colId xmlns:a16="http://schemas.microsoft.com/office/drawing/2014/main" val="2871981740"/>
                    </a:ext>
                  </a:extLst>
                </a:gridCol>
              </a:tblGrid>
              <a:tr h="331080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new XMLHttpRequest()</a:t>
                      </a:r>
                    </a:p>
                  </a:txBody>
                  <a:tcPr marL="118243" marR="59121" marT="59121" marB="5912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 dirty="0">
                          <a:effectLst/>
                        </a:rPr>
                        <a:t>Tworzy nowy obiekt</a:t>
                      </a:r>
                      <a:endParaRPr lang="en-US" sz="1400" dirty="0">
                        <a:effectLst/>
                      </a:endParaRPr>
                    </a:p>
                  </a:txBody>
                  <a:tcPr marL="59121" marR="59121" marT="59121" marB="5912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414204"/>
                  </a:ext>
                </a:extLst>
              </a:tr>
              <a:tr h="331080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abort()</a:t>
                      </a:r>
                    </a:p>
                  </a:txBody>
                  <a:tcPr marL="118243" marR="59121" marT="59121" marB="5912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 dirty="0">
                          <a:effectLst/>
                        </a:rPr>
                        <a:t>Anuluje żądanie</a:t>
                      </a:r>
                    </a:p>
                  </a:txBody>
                  <a:tcPr marL="59121" marR="59121" marT="59121" marB="5912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9880931"/>
                  </a:ext>
                </a:extLst>
              </a:tr>
              <a:tr h="331080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getAllResponseHeaders()</a:t>
                      </a:r>
                    </a:p>
                  </a:txBody>
                  <a:tcPr marL="118243" marR="59121" marT="59121" marB="5912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 dirty="0">
                          <a:effectLst/>
                        </a:rPr>
                        <a:t>Zwraca informacje o nagłówku</a:t>
                      </a:r>
                    </a:p>
                  </a:txBody>
                  <a:tcPr marL="59121" marR="59121" marT="59121" marB="5912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349950"/>
                  </a:ext>
                </a:extLst>
              </a:tr>
              <a:tr h="331080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getResponseHeader()</a:t>
                      </a:r>
                    </a:p>
                  </a:txBody>
                  <a:tcPr marL="118243" marR="59121" marT="59121" marB="5912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 dirty="0">
                          <a:effectLst/>
                        </a:rPr>
                        <a:t>Zwraca określoną informację o nagłówku</a:t>
                      </a:r>
                    </a:p>
                  </a:txBody>
                  <a:tcPr marL="59121" marR="59121" marT="59121" marB="5912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872448"/>
                  </a:ext>
                </a:extLst>
              </a:tr>
              <a:tr h="1247977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open(</a:t>
                      </a:r>
                      <a:r>
                        <a:rPr lang="pl-PL" sz="1400" i="1">
                          <a:effectLst/>
                        </a:rPr>
                        <a:t>method, url, async, user, psw</a:t>
                      </a:r>
                      <a:r>
                        <a:rPr lang="pl-PL" sz="1400">
                          <a:effectLst/>
                        </a:rPr>
                        <a:t>)</a:t>
                      </a:r>
                    </a:p>
                  </a:txBody>
                  <a:tcPr marL="118243" marR="59121" marT="59121" marB="5912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i="1" dirty="0">
                          <a:effectLst/>
                        </a:rPr>
                        <a:t>method</a:t>
                      </a:r>
                      <a:r>
                        <a:rPr lang="en-US" sz="1400" dirty="0">
                          <a:effectLst/>
                        </a:rPr>
                        <a:t>: GET </a:t>
                      </a:r>
                      <a:r>
                        <a:rPr lang="pl-PL" sz="1400" dirty="0">
                          <a:effectLst/>
                        </a:rPr>
                        <a:t>lub </a:t>
                      </a:r>
                      <a:r>
                        <a:rPr lang="en-US" sz="1400" dirty="0">
                          <a:effectLst/>
                        </a:rPr>
                        <a:t>POST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i="1" dirty="0">
                          <a:effectLst/>
                        </a:rPr>
                        <a:t>url</a:t>
                      </a:r>
                      <a:r>
                        <a:rPr lang="en-US" sz="1400" dirty="0">
                          <a:effectLst/>
                        </a:rPr>
                        <a:t>: </a:t>
                      </a:r>
                      <a:r>
                        <a:rPr lang="pl-PL" sz="1400" dirty="0">
                          <a:effectLst/>
                        </a:rPr>
                        <a:t>lokalizacja pliku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i="1" dirty="0">
                          <a:effectLst/>
                        </a:rPr>
                        <a:t>async</a:t>
                      </a:r>
                      <a:r>
                        <a:rPr lang="en-US" sz="1400" dirty="0">
                          <a:effectLst/>
                        </a:rPr>
                        <a:t>: true (asynchronous) </a:t>
                      </a:r>
                      <a:r>
                        <a:rPr lang="pl-PL" sz="1400" dirty="0">
                          <a:effectLst/>
                        </a:rPr>
                        <a:t>lub</a:t>
                      </a:r>
                      <a:r>
                        <a:rPr lang="en-US" sz="1400" dirty="0">
                          <a:effectLst/>
                        </a:rPr>
                        <a:t> false (synchronous)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i="1" dirty="0">
                          <a:effectLst/>
                        </a:rPr>
                        <a:t>user</a:t>
                      </a:r>
                      <a:r>
                        <a:rPr lang="en-US" sz="1400" dirty="0">
                          <a:effectLst/>
                        </a:rPr>
                        <a:t>: </a:t>
                      </a:r>
                      <a:r>
                        <a:rPr lang="pl-PL" sz="1400" dirty="0">
                          <a:effectLst/>
                        </a:rPr>
                        <a:t>opcjonalnie użytkownik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i="1" dirty="0" err="1">
                          <a:effectLst/>
                        </a:rPr>
                        <a:t>psw</a:t>
                      </a:r>
                      <a:r>
                        <a:rPr lang="en-US" sz="1400" dirty="0">
                          <a:effectLst/>
                        </a:rPr>
                        <a:t>: </a:t>
                      </a:r>
                      <a:r>
                        <a:rPr lang="pl-PL" sz="1400" dirty="0">
                          <a:effectLst/>
                        </a:rPr>
                        <a:t>opcjonalnie hasło</a:t>
                      </a:r>
                      <a:endParaRPr lang="en-US" sz="1400" dirty="0">
                        <a:effectLst/>
                      </a:endParaRPr>
                    </a:p>
                  </a:txBody>
                  <a:tcPr marL="59121" marR="59121" marT="59121" marB="5912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789618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send()</a:t>
                      </a:r>
                    </a:p>
                  </a:txBody>
                  <a:tcPr marL="118243" marR="59121" marT="59121" marB="5912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 dirty="0">
                          <a:effectLst/>
                        </a:rPr>
                        <a:t>Wysłanie żądania do serwera (GET)</a:t>
                      </a:r>
                      <a:endParaRPr lang="en-US" sz="1400" dirty="0">
                        <a:effectLst/>
                      </a:endParaRPr>
                    </a:p>
                  </a:txBody>
                  <a:tcPr marL="59121" marR="59121" marT="59121" marB="5912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973340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send(</a:t>
                      </a:r>
                      <a:r>
                        <a:rPr lang="pl-PL" sz="1400" i="1">
                          <a:effectLst/>
                        </a:rPr>
                        <a:t>string</a:t>
                      </a:r>
                      <a:r>
                        <a:rPr lang="pl-PL" sz="1400">
                          <a:effectLst/>
                        </a:rPr>
                        <a:t>)</a:t>
                      </a:r>
                    </a:p>
                  </a:txBody>
                  <a:tcPr marL="118243" marR="59121" marT="59121" marB="5912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 dirty="0">
                          <a:effectLst/>
                        </a:rPr>
                        <a:t>Wysłanie żądania do serwera (POST)</a:t>
                      </a:r>
                      <a:endParaRPr lang="en-US" sz="1400" dirty="0">
                        <a:effectLst/>
                      </a:endParaRPr>
                    </a:p>
                  </a:txBody>
                  <a:tcPr marL="59121" marR="59121" marT="59121" marB="5912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372921"/>
                  </a:ext>
                </a:extLst>
              </a:tr>
              <a:tr h="331080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setRequestHeader()</a:t>
                      </a:r>
                    </a:p>
                  </a:txBody>
                  <a:tcPr marL="118243" marR="59121" marT="59121" marB="5912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 dirty="0">
                          <a:effectLst/>
                        </a:rPr>
                        <a:t>Dodawanie etykiety do nagłówka</a:t>
                      </a:r>
                      <a:endParaRPr lang="en-US" sz="1400" dirty="0">
                        <a:effectLst/>
                      </a:endParaRPr>
                    </a:p>
                  </a:txBody>
                  <a:tcPr marL="59121" marR="59121" marT="59121" marB="5912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35589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9003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6F9553-7145-4413-8A9B-53CF657A4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XMLHttpRequest</a:t>
            </a:r>
            <a:r>
              <a:rPr lang="pl-PL" dirty="0"/>
              <a:t> Object </a:t>
            </a:r>
            <a:r>
              <a:rPr lang="pl-PL" dirty="0" err="1"/>
              <a:t>Properties</a:t>
            </a:r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D36E058E-E3ED-445D-8C25-08820F45C2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8742958"/>
              </p:ext>
            </p:extLst>
          </p:nvPr>
        </p:nvGraphicFramePr>
        <p:xfrm>
          <a:off x="1028035" y="1797380"/>
          <a:ext cx="10135930" cy="4390174"/>
        </p:xfrm>
        <a:graphic>
          <a:graphicData uri="http://schemas.openxmlformats.org/drawingml/2006/table">
            <a:tbl>
              <a:tblPr/>
              <a:tblGrid>
                <a:gridCol w="5067965">
                  <a:extLst>
                    <a:ext uri="{9D8B030D-6E8A-4147-A177-3AD203B41FA5}">
                      <a16:colId xmlns:a16="http://schemas.microsoft.com/office/drawing/2014/main" val="435886163"/>
                    </a:ext>
                  </a:extLst>
                </a:gridCol>
                <a:gridCol w="5067965">
                  <a:extLst>
                    <a:ext uri="{9D8B030D-6E8A-4147-A177-3AD203B41FA5}">
                      <a16:colId xmlns:a16="http://schemas.microsoft.com/office/drawing/2014/main" val="570418371"/>
                    </a:ext>
                  </a:extLst>
                </a:gridCol>
              </a:tblGrid>
              <a:tr h="575177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onreadystatechange</a:t>
                      </a:r>
                    </a:p>
                  </a:txBody>
                  <a:tcPr marL="125038" marR="62519" marT="62519" marB="6251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Definiuje funkcję do wywołania, gdy zmienia się właściwość </a:t>
                      </a:r>
                      <a:r>
                        <a:rPr lang="pl-PL" sz="1500" dirty="0" err="1">
                          <a:effectLst/>
                        </a:rPr>
                        <a:t>readyState</a:t>
                      </a:r>
                      <a:endParaRPr lang="en-US" sz="1500" dirty="0">
                        <a:effectLst/>
                      </a:endParaRPr>
                    </a:p>
                  </a:txBody>
                  <a:tcPr marL="62519" marR="62519" marT="62519" marB="6251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455778"/>
                  </a:ext>
                </a:extLst>
              </a:tr>
              <a:tr h="1475454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readyState</a:t>
                      </a:r>
                    </a:p>
                  </a:txBody>
                  <a:tcPr marL="125038" marR="62519" marT="62519" marB="6251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Przechowuje status </a:t>
                      </a:r>
                      <a:r>
                        <a:rPr lang="pl-PL" sz="1500" dirty="0" err="1">
                          <a:effectLst/>
                        </a:rPr>
                        <a:t>XMLHttpRequest</a:t>
                      </a:r>
                      <a:r>
                        <a:rPr lang="pl-PL" sz="1500" dirty="0">
                          <a:effectLst/>
                        </a:rPr>
                        <a:t>. </a:t>
                      </a:r>
                    </a:p>
                    <a:p>
                      <a:pPr algn="l" fontAlgn="t"/>
                      <a:r>
                        <a:rPr lang="pl-PL" sz="1500" dirty="0">
                          <a:effectLst/>
                        </a:rPr>
                        <a:t>0: żądanie nie zainicjowane </a:t>
                      </a:r>
                    </a:p>
                    <a:p>
                      <a:pPr algn="l" fontAlgn="t"/>
                      <a:r>
                        <a:rPr lang="pl-PL" sz="1500" dirty="0">
                          <a:effectLst/>
                        </a:rPr>
                        <a:t>1: połączenie z serwerem ustanowione </a:t>
                      </a:r>
                    </a:p>
                    <a:p>
                      <a:pPr algn="l" fontAlgn="t"/>
                      <a:r>
                        <a:rPr lang="pl-PL" sz="1500" dirty="0">
                          <a:effectLst/>
                        </a:rPr>
                        <a:t>2: żądanie odebrane </a:t>
                      </a:r>
                    </a:p>
                    <a:p>
                      <a:pPr algn="l" fontAlgn="t"/>
                      <a:r>
                        <a:rPr lang="pl-PL" sz="1500" dirty="0">
                          <a:effectLst/>
                        </a:rPr>
                        <a:t>3: żądanie przetwarzania </a:t>
                      </a:r>
                    </a:p>
                    <a:p>
                      <a:pPr algn="l" fontAlgn="t"/>
                      <a:r>
                        <a:rPr lang="pl-PL" sz="1500" dirty="0">
                          <a:effectLst/>
                        </a:rPr>
                        <a:t>4: żądanie zakończone i odpowiedź jest gotowa</a:t>
                      </a:r>
                      <a:endParaRPr lang="en-US" sz="1500" dirty="0">
                        <a:effectLst/>
                      </a:endParaRPr>
                    </a:p>
                  </a:txBody>
                  <a:tcPr marL="62519" marR="62519" marT="62519" marB="6251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456021"/>
                  </a:ext>
                </a:extLst>
              </a:tr>
              <a:tr h="350108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responseText</a:t>
                      </a:r>
                    </a:p>
                  </a:txBody>
                  <a:tcPr marL="125038" marR="62519" marT="62519" marB="6251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Zwraca dane odpowiedzi jako łańcuch</a:t>
                      </a:r>
                      <a:endParaRPr lang="en-US" sz="1500" dirty="0">
                        <a:effectLst/>
                      </a:endParaRPr>
                    </a:p>
                  </a:txBody>
                  <a:tcPr marL="62519" marR="62519" marT="62519" marB="6251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6537266"/>
                  </a:ext>
                </a:extLst>
              </a:tr>
              <a:tr h="350108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responseXML</a:t>
                      </a:r>
                    </a:p>
                  </a:txBody>
                  <a:tcPr marL="125038" marR="62519" marT="62519" marB="6251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Zwraca dane odpowiedzi jako dane XML</a:t>
                      </a:r>
                      <a:endParaRPr lang="en-US" sz="1500" dirty="0">
                        <a:effectLst/>
                      </a:endParaRPr>
                    </a:p>
                  </a:txBody>
                  <a:tcPr marL="62519" marR="62519" marT="62519" marB="6251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740383"/>
                  </a:ext>
                </a:extLst>
              </a:tr>
              <a:tr h="1250384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status</a:t>
                      </a:r>
                    </a:p>
                  </a:txBody>
                  <a:tcPr marL="125038" marR="62519" marT="62519" marB="6251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dirty="0">
                          <a:effectLst/>
                        </a:rPr>
                        <a:t>200: "OK"</a:t>
                      </a:r>
                      <a:br>
                        <a:rPr lang="en-US" sz="1500" dirty="0">
                          <a:effectLst/>
                        </a:rPr>
                      </a:br>
                      <a:r>
                        <a:rPr lang="en-US" sz="1500" dirty="0">
                          <a:effectLst/>
                        </a:rPr>
                        <a:t>403: "Forbidden"</a:t>
                      </a:r>
                      <a:br>
                        <a:rPr lang="en-US" sz="1500" dirty="0">
                          <a:effectLst/>
                        </a:rPr>
                      </a:br>
                      <a:r>
                        <a:rPr lang="en-US" sz="1500" dirty="0">
                          <a:effectLst/>
                        </a:rPr>
                        <a:t>404: "Not Found"</a:t>
                      </a:r>
                    </a:p>
                  </a:txBody>
                  <a:tcPr marL="62519" marR="62519" marT="62519" marB="6251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481017"/>
                  </a:ext>
                </a:extLst>
              </a:tr>
              <a:tr h="350108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statusText</a:t>
                      </a:r>
                    </a:p>
                  </a:txBody>
                  <a:tcPr marL="125038" marR="62519" marT="62519" marB="6251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Zwraca tekst statusu (np. „OK” lub „Nie znaleziono”)</a:t>
                      </a:r>
                      <a:endParaRPr lang="en-US" sz="1500" dirty="0">
                        <a:effectLst/>
                      </a:endParaRPr>
                    </a:p>
                  </a:txBody>
                  <a:tcPr marL="62519" marR="62519" marT="62519" marB="6251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8801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58119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40</TotalTime>
  <Words>1453</Words>
  <Application>Microsoft Office PowerPoint</Application>
  <PresentationFormat>Panoramiczny</PresentationFormat>
  <Paragraphs>225</Paragraphs>
  <Slides>26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30" baseType="lpstr">
      <vt:lpstr>Tw Cen MT</vt:lpstr>
      <vt:lpstr>Tw Cen MT Condensed</vt:lpstr>
      <vt:lpstr>Wingdings 3</vt:lpstr>
      <vt:lpstr>Integralny</vt:lpstr>
      <vt:lpstr>AJAX</vt:lpstr>
      <vt:lpstr>Ajax</vt:lpstr>
      <vt:lpstr>Przykład</vt:lpstr>
      <vt:lpstr>AJAX = Asynchroniczny JavaScript i XML. </vt:lpstr>
      <vt:lpstr>The XMLHttpRequest Object</vt:lpstr>
      <vt:lpstr>Tworzenie XMLHttpRequest</vt:lpstr>
      <vt:lpstr>Access Across Domains</vt:lpstr>
      <vt:lpstr>XMLHttpRequest Object Methods</vt:lpstr>
      <vt:lpstr>XMLHttpRequest Object Properties</vt:lpstr>
      <vt:lpstr>AJAX - Wyślij żądanie do serwera</vt:lpstr>
      <vt:lpstr>GET czy POST</vt:lpstr>
      <vt:lpstr>Przykład</vt:lpstr>
      <vt:lpstr>Przykład</vt:lpstr>
      <vt:lpstr>Asynchronicznie czy synchronicznie?</vt:lpstr>
      <vt:lpstr>readyState</vt:lpstr>
      <vt:lpstr>Właściwości</vt:lpstr>
      <vt:lpstr>Przykład</vt:lpstr>
      <vt:lpstr>Funkcja zwrotna</vt:lpstr>
      <vt:lpstr>Przykład 2</vt:lpstr>
      <vt:lpstr>Ajax w PHP</vt:lpstr>
      <vt:lpstr>Objaśnienie kodu: </vt:lpstr>
      <vt:lpstr>Plik php</vt:lpstr>
      <vt:lpstr>Dane w PHP</vt:lpstr>
      <vt:lpstr>Ajax a bazy danych</vt:lpstr>
      <vt:lpstr>Plik Php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Wstęp</dc:title>
  <dc:creator>Damian Radzik</dc:creator>
  <cp:lastModifiedBy>Damian Radzik</cp:lastModifiedBy>
  <cp:revision>3</cp:revision>
  <dcterms:created xsi:type="dcterms:W3CDTF">2019-03-14T19:18:20Z</dcterms:created>
  <dcterms:modified xsi:type="dcterms:W3CDTF">2019-04-01T07:26:22Z</dcterms:modified>
</cp:coreProperties>
</file>