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A0AD0C-F14E-4109-AA30-5E49F350B833}" v="5" dt="2019-03-11T08:42:46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50A0AD0C-F14E-4109-AA30-5E49F350B833}"/>
    <pc:docChg chg="custSel modSld">
      <pc:chgData name="Damian Radzik" userId="9b6437a5cc3fe03b" providerId="LiveId" clId="{50A0AD0C-F14E-4109-AA30-5E49F350B833}" dt="2019-03-11T08:42:46.027" v="3" actId="27636"/>
      <pc:docMkLst>
        <pc:docMk/>
      </pc:docMkLst>
      <pc:sldChg chg="modSp">
        <pc:chgData name="Damian Radzik" userId="9b6437a5cc3fe03b" providerId="LiveId" clId="{50A0AD0C-F14E-4109-AA30-5E49F350B833}" dt="2019-03-11T08:42:45.683" v="0" actId="27636"/>
        <pc:sldMkLst>
          <pc:docMk/>
          <pc:sldMk cId="2518510811" sldId="257"/>
        </pc:sldMkLst>
        <pc:spChg chg="mod">
          <ac:chgData name="Damian Radzik" userId="9b6437a5cc3fe03b" providerId="LiveId" clId="{50A0AD0C-F14E-4109-AA30-5E49F350B833}" dt="2019-03-11T08:42:45.683" v="0" actId="27636"/>
          <ac:spMkLst>
            <pc:docMk/>
            <pc:sldMk cId="2518510811" sldId="257"/>
            <ac:spMk id="3" creationId="{E33C89B3-608F-468C-BF5D-5F401A5439B3}"/>
          </ac:spMkLst>
        </pc:spChg>
      </pc:sldChg>
      <pc:sldChg chg="modSp">
        <pc:chgData name="Damian Radzik" userId="9b6437a5cc3fe03b" providerId="LiveId" clId="{50A0AD0C-F14E-4109-AA30-5E49F350B833}" dt="2019-03-11T08:42:45.938" v="1" actId="27636"/>
        <pc:sldMkLst>
          <pc:docMk/>
          <pc:sldMk cId="3735871928" sldId="259"/>
        </pc:sldMkLst>
        <pc:spChg chg="mod">
          <ac:chgData name="Damian Radzik" userId="9b6437a5cc3fe03b" providerId="LiveId" clId="{50A0AD0C-F14E-4109-AA30-5E49F350B833}" dt="2019-03-11T08:42:45.938" v="1" actId="27636"/>
          <ac:spMkLst>
            <pc:docMk/>
            <pc:sldMk cId="3735871928" sldId="259"/>
            <ac:spMk id="3" creationId="{46BE2EDB-D33A-4DA4-AC57-FCF96F57CCD5}"/>
          </ac:spMkLst>
        </pc:spChg>
      </pc:sldChg>
      <pc:sldChg chg="modSp">
        <pc:chgData name="Damian Radzik" userId="9b6437a5cc3fe03b" providerId="LiveId" clId="{50A0AD0C-F14E-4109-AA30-5E49F350B833}" dt="2019-03-11T08:42:46.006" v="2" actId="27636"/>
        <pc:sldMkLst>
          <pc:docMk/>
          <pc:sldMk cId="3660380487" sldId="266"/>
        </pc:sldMkLst>
        <pc:spChg chg="mod">
          <ac:chgData name="Damian Radzik" userId="9b6437a5cc3fe03b" providerId="LiveId" clId="{50A0AD0C-F14E-4109-AA30-5E49F350B833}" dt="2019-03-11T08:42:46.006" v="2" actId="27636"/>
          <ac:spMkLst>
            <pc:docMk/>
            <pc:sldMk cId="3660380487" sldId="266"/>
            <ac:spMk id="3" creationId="{2856FBAB-C28D-4B20-A752-4405C6A4168D}"/>
          </ac:spMkLst>
        </pc:spChg>
      </pc:sldChg>
      <pc:sldChg chg="modSp">
        <pc:chgData name="Damian Radzik" userId="9b6437a5cc3fe03b" providerId="LiveId" clId="{50A0AD0C-F14E-4109-AA30-5E49F350B833}" dt="2019-03-11T08:42:46.027" v="3" actId="27636"/>
        <pc:sldMkLst>
          <pc:docMk/>
          <pc:sldMk cId="2641374619" sldId="267"/>
        </pc:sldMkLst>
        <pc:spChg chg="mod">
          <ac:chgData name="Damian Radzik" userId="9b6437a5cc3fe03b" providerId="LiveId" clId="{50A0AD0C-F14E-4109-AA30-5E49F350B833}" dt="2019-03-11T08:42:46.027" v="3" actId="27636"/>
          <ac:spMkLst>
            <pc:docMk/>
            <pc:sldMk cId="2641374619" sldId="267"/>
            <ac:spMk id="3" creationId="{FC7FA42E-D516-4C76-B707-B8D2DFC882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63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578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1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54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12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788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57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12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44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268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8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3CBF71D-7872-4A4F-B15F-FFCACFAE9A06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D18D1C6-CC5E-4813-B250-B15ECC371CC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82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363FB2-45D9-471A-ADFE-B1AED25D26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Cookies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A097D45-EB18-443B-B16D-67F986827F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48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D1CA76-3FC5-4CBB-8C53-09070BC6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Set </a:t>
            </a:r>
            <a:r>
              <a:rPr lang="pl-PL" dirty="0" err="1"/>
              <a:t>cookies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367CC8-4319-41B9-915E-C5611C38A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setCookie</a:t>
            </a:r>
            <a:r>
              <a:rPr lang="pl-PL" dirty="0"/>
              <a:t>(</a:t>
            </a:r>
            <a:r>
              <a:rPr lang="pl-PL" dirty="0" err="1"/>
              <a:t>cname</a:t>
            </a:r>
            <a:r>
              <a:rPr lang="pl-PL" dirty="0"/>
              <a:t>, </a:t>
            </a:r>
            <a:r>
              <a:rPr lang="pl-PL" dirty="0" err="1"/>
              <a:t>cvalue</a:t>
            </a:r>
            <a:r>
              <a:rPr lang="pl-PL" dirty="0"/>
              <a:t>, </a:t>
            </a:r>
            <a:r>
              <a:rPr lang="pl-PL" dirty="0" err="1"/>
              <a:t>exdays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var</a:t>
            </a:r>
            <a:r>
              <a:rPr lang="pl-PL" dirty="0"/>
              <a:t> d = </a:t>
            </a: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Date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d.setTime</a:t>
            </a:r>
            <a:r>
              <a:rPr lang="pl-PL" dirty="0"/>
              <a:t>(</a:t>
            </a:r>
            <a:r>
              <a:rPr lang="pl-PL" dirty="0" err="1"/>
              <a:t>d.getTime</a:t>
            </a:r>
            <a:r>
              <a:rPr lang="pl-PL" dirty="0"/>
              <a:t>() + (</a:t>
            </a:r>
            <a:r>
              <a:rPr lang="pl-PL" dirty="0" err="1"/>
              <a:t>exdays</a:t>
            </a:r>
            <a:r>
              <a:rPr lang="pl-PL" dirty="0"/>
              <a:t>*24*60*60*1000));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expires</a:t>
            </a:r>
            <a:r>
              <a:rPr lang="pl-PL" dirty="0"/>
              <a:t> = "</a:t>
            </a:r>
            <a:r>
              <a:rPr lang="pl-PL" dirty="0" err="1"/>
              <a:t>expires</a:t>
            </a:r>
            <a:r>
              <a:rPr lang="pl-PL" dirty="0"/>
              <a:t>="+ </a:t>
            </a:r>
            <a:r>
              <a:rPr lang="pl-PL" dirty="0" err="1"/>
              <a:t>d.toUTCString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document.cookie</a:t>
            </a:r>
            <a:r>
              <a:rPr lang="pl-PL" dirty="0"/>
              <a:t> = </a:t>
            </a:r>
            <a:r>
              <a:rPr lang="pl-PL" dirty="0" err="1"/>
              <a:t>cname</a:t>
            </a:r>
            <a:r>
              <a:rPr lang="pl-PL" dirty="0"/>
              <a:t> + "=" + </a:t>
            </a:r>
            <a:r>
              <a:rPr lang="pl-PL" dirty="0" err="1"/>
              <a:t>cvalue</a:t>
            </a:r>
            <a:r>
              <a:rPr lang="pl-PL" dirty="0"/>
              <a:t> + ";" + </a:t>
            </a:r>
            <a:r>
              <a:rPr lang="pl-PL" dirty="0" err="1"/>
              <a:t>expires</a:t>
            </a:r>
            <a:r>
              <a:rPr lang="pl-PL" dirty="0"/>
              <a:t> + ";</a:t>
            </a:r>
            <a:r>
              <a:rPr lang="pl-PL" dirty="0" err="1"/>
              <a:t>path</a:t>
            </a:r>
            <a:r>
              <a:rPr lang="pl-PL" dirty="0"/>
              <a:t>=/";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2135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1B304F-0F2C-40B8-B58C-C4DFDFDB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getcookie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56FBAB-C28D-4B20-A752-4405C6A41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getCookie</a:t>
            </a:r>
            <a:r>
              <a:rPr lang="pl-PL" dirty="0"/>
              <a:t>(</a:t>
            </a:r>
            <a:r>
              <a:rPr lang="pl-PL" dirty="0" err="1"/>
              <a:t>cname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name</a:t>
            </a:r>
            <a:r>
              <a:rPr lang="pl-PL" dirty="0"/>
              <a:t> = </a:t>
            </a:r>
            <a:r>
              <a:rPr lang="pl-PL" dirty="0" err="1"/>
              <a:t>cname</a:t>
            </a:r>
            <a:r>
              <a:rPr lang="pl-PL" dirty="0"/>
              <a:t> + "=";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decodedCookie</a:t>
            </a:r>
            <a:r>
              <a:rPr lang="pl-PL" dirty="0"/>
              <a:t> = </a:t>
            </a:r>
            <a:r>
              <a:rPr lang="pl-PL" dirty="0" err="1"/>
              <a:t>decodeURIComponent</a:t>
            </a:r>
            <a:r>
              <a:rPr lang="pl-PL" dirty="0"/>
              <a:t>(</a:t>
            </a:r>
            <a:r>
              <a:rPr lang="pl-PL" dirty="0" err="1"/>
              <a:t>document.cookie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var</a:t>
            </a:r>
            <a:r>
              <a:rPr lang="pl-PL" dirty="0"/>
              <a:t> ca = </a:t>
            </a:r>
            <a:r>
              <a:rPr lang="pl-PL" dirty="0" err="1"/>
              <a:t>decodedCookie.split</a:t>
            </a:r>
            <a:r>
              <a:rPr lang="pl-PL" dirty="0"/>
              <a:t>(';');</a:t>
            </a:r>
            <a:br>
              <a:rPr lang="pl-PL" dirty="0"/>
            </a:br>
            <a:r>
              <a:rPr lang="pl-PL" dirty="0"/>
              <a:t>  for(</a:t>
            </a:r>
            <a:r>
              <a:rPr lang="pl-PL" dirty="0" err="1"/>
              <a:t>var</a:t>
            </a:r>
            <a:r>
              <a:rPr lang="pl-PL" dirty="0"/>
              <a:t> i = 0; i &lt;</a:t>
            </a:r>
            <a:r>
              <a:rPr lang="pl-PL" dirty="0" err="1"/>
              <a:t>ca.length</a:t>
            </a:r>
            <a:r>
              <a:rPr lang="pl-PL" dirty="0"/>
              <a:t>; i++) {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var</a:t>
            </a:r>
            <a:r>
              <a:rPr lang="pl-PL" dirty="0"/>
              <a:t> c = ca[i];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while</a:t>
            </a:r>
            <a:r>
              <a:rPr lang="pl-PL" dirty="0"/>
              <a:t> (</a:t>
            </a:r>
            <a:r>
              <a:rPr lang="pl-PL" dirty="0" err="1"/>
              <a:t>c.charAt</a:t>
            </a:r>
            <a:r>
              <a:rPr lang="pl-PL" dirty="0"/>
              <a:t>(0) == ' ') {</a:t>
            </a:r>
            <a:br>
              <a:rPr lang="pl-PL" dirty="0"/>
            </a:br>
            <a:r>
              <a:rPr lang="pl-PL" dirty="0"/>
              <a:t>      c = </a:t>
            </a:r>
            <a:r>
              <a:rPr lang="pl-PL" dirty="0" err="1"/>
              <a:t>c.substring</a:t>
            </a:r>
            <a:r>
              <a:rPr lang="pl-PL" dirty="0"/>
              <a:t>(1);</a:t>
            </a:r>
            <a:br>
              <a:rPr lang="pl-PL" dirty="0"/>
            </a:br>
            <a:r>
              <a:rPr lang="pl-PL" dirty="0"/>
              <a:t>    }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if</a:t>
            </a:r>
            <a:r>
              <a:rPr lang="pl-PL" dirty="0"/>
              <a:t> (</a:t>
            </a:r>
            <a:r>
              <a:rPr lang="pl-PL" dirty="0" err="1"/>
              <a:t>c.indexOf</a:t>
            </a:r>
            <a:r>
              <a:rPr lang="pl-PL" dirty="0"/>
              <a:t>(</a:t>
            </a:r>
            <a:r>
              <a:rPr lang="pl-PL" dirty="0" err="1"/>
              <a:t>name</a:t>
            </a:r>
            <a:r>
              <a:rPr lang="pl-PL" dirty="0"/>
              <a:t>) == 0) {</a:t>
            </a:r>
            <a:br>
              <a:rPr lang="pl-PL" dirty="0"/>
            </a:br>
            <a:r>
              <a:rPr lang="pl-PL" dirty="0"/>
              <a:t>      return </a:t>
            </a:r>
            <a:r>
              <a:rPr lang="pl-PL" dirty="0" err="1"/>
              <a:t>c.substring</a:t>
            </a:r>
            <a:r>
              <a:rPr lang="pl-PL" dirty="0"/>
              <a:t>(</a:t>
            </a:r>
            <a:r>
              <a:rPr lang="pl-PL" dirty="0" err="1"/>
              <a:t>name.length</a:t>
            </a:r>
            <a:r>
              <a:rPr lang="pl-PL" dirty="0"/>
              <a:t>, </a:t>
            </a:r>
            <a:r>
              <a:rPr lang="pl-PL" dirty="0" err="1"/>
              <a:t>c.length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    }</a:t>
            </a:r>
            <a:br>
              <a:rPr lang="pl-PL" dirty="0"/>
            </a:br>
            <a:r>
              <a:rPr lang="pl-PL" dirty="0"/>
              <a:t>  }</a:t>
            </a:r>
            <a:br>
              <a:rPr lang="pl-PL" dirty="0"/>
            </a:br>
            <a:r>
              <a:rPr lang="pl-PL" dirty="0"/>
              <a:t>  return "";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60380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1CB8E3-63B0-45FF-97E8-BFF002228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7FA42E-D516-4C76-B707-B8D2DFC88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Podaj </a:t>
            </a:r>
            <a:r>
              <a:rPr lang="pl-PL" dirty="0" err="1"/>
              <a:t>cookiename</a:t>
            </a:r>
            <a:r>
              <a:rPr lang="pl-PL" dirty="0"/>
              <a:t> jako parametr (</a:t>
            </a:r>
            <a:r>
              <a:rPr lang="pl-PL" dirty="0" err="1"/>
              <a:t>cname</a:t>
            </a:r>
            <a:r>
              <a:rPr lang="pl-PL" dirty="0"/>
              <a:t>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Utwórz zmienną (nazwę) z tekstem do wyszukania (</a:t>
            </a:r>
            <a:r>
              <a:rPr lang="pl-PL" dirty="0" err="1"/>
              <a:t>cname</a:t>
            </a:r>
            <a:r>
              <a:rPr lang="pl-PL" dirty="0"/>
              <a:t> + "=").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Dekoduj ciąg znaków cookie, aby obsługiwać pliki cookie ze znakami specjalnymi, np. "$"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Podziel </a:t>
            </a:r>
            <a:r>
              <a:rPr lang="pl-PL" dirty="0" err="1"/>
              <a:t>document.cookie</a:t>
            </a:r>
            <a:r>
              <a:rPr lang="pl-PL" dirty="0"/>
              <a:t> na średniki na tablicę o nazwie ca (ca = </a:t>
            </a:r>
            <a:r>
              <a:rPr lang="pl-PL" dirty="0" err="1"/>
              <a:t>decodedCookie.split</a:t>
            </a:r>
            <a:r>
              <a:rPr lang="pl-PL" dirty="0"/>
              <a:t> (';')).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Przeprowadź pętlę przez macierz (i = 0; i &lt;długość i; ++) i odczytaj każdą wartość c = ca [i]).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plik cookie zostanie znaleziony (</a:t>
            </a:r>
            <a:r>
              <a:rPr lang="pl-PL" dirty="0" err="1"/>
              <a:t>c.indexOf</a:t>
            </a:r>
            <a:r>
              <a:rPr lang="pl-PL" dirty="0"/>
              <a:t> (</a:t>
            </a:r>
            <a:r>
              <a:rPr lang="pl-PL" dirty="0" err="1"/>
              <a:t>name</a:t>
            </a:r>
            <a:r>
              <a:rPr lang="pl-PL" dirty="0"/>
              <a:t>) == 0), zwróć wartość pliku cookie (</a:t>
            </a:r>
            <a:r>
              <a:rPr lang="pl-PL" dirty="0" err="1"/>
              <a:t>csubstring</a:t>
            </a:r>
            <a:r>
              <a:rPr lang="pl-PL" dirty="0"/>
              <a:t> (</a:t>
            </a:r>
            <a:r>
              <a:rPr lang="pl-PL" dirty="0" err="1"/>
              <a:t>name.length</a:t>
            </a:r>
            <a:r>
              <a:rPr lang="pl-PL" dirty="0"/>
              <a:t>, </a:t>
            </a:r>
            <a:r>
              <a:rPr lang="pl-PL" dirty="0" err="1"/>
              <a:t>c.length</a:t>
            </a:r>
            <a:r>
              <a:rPr lang="pl-PL" dirty="0"/>
              <a:t>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plik cookie nie zostanie znaleziony, zwróć "".</a:t>
            </a:r>
          </a:p>
        </p:txBody>
      </p:sp>
    </p:spTree>
    <p:extLst>
      <p:ext uri="{BB962C8B-B14F-4D97-AF65-F5344CB8AC3E}">
        <p14:creationId xmlns:p14="http://schemas.microsoft.com/office/powerpoint/2010/main" val="2641374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DF65B6-157C-4B1F-BF55-D0EB0365E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Sprawdzanie ciastek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19EE6E-348A-4CD4-BC2A-233084E34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checkCookie</a:t>
            </a:r>
            <a:r>
              <a:rPr lang="pl-PL" dirty="0"/>
              <a:t>() {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username</a:t>
            </a:r>
            <a:r>
              <a:rPr lang="pl-PL" dirty="0"/>
              <a:t> = </a:t>
            </a:r>
            <a:r>
              <a:rPr lang="pl-PL" dirty="0" err="1"/>
              <a:t>getCookie</a:t>
            </a:r>
            <a:r>
              <a:rPr lang="pl-PL" dirty="0"/>
              <a:t>("</a:t>
            </a:r>
            <a:r>
              <a:rPr lang="pl-PL" dirty="0" err="1"/>
              <a:t>username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if</a:t>
            </a:r>
            <a:r>
              <a:rPr lang="pl-PL" dirty="0"/>
              <a:t> (</a:t>
            </a:r>
            <a:r>
              <a:rPr lang="pl-PL" dirty="0" err="1"/>
              <a:t>username</a:t>
            </a:r>
            <a:r>
              <a:rPr lang="pl-PL" dirty="0"/>
              <a:t> != "") {</a:t>
            </a:r>
            <a:br>
              <a:rPr lang="pl-PL" dirty="0"/>
            </a:br>
            <a:r>
              <a:rPr lang="pl-PL" dirty="0"/>
              <a:t>   alert("Witaj ponownie" + </a:t>
            </a:r>
            <a:r>
              <a:rPr lang="pl-PL" dirty="0" err="1"/>
              <a:t>username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  } </a:t>
            </a:r>
            <a:r>
              <a:rPr lang="pl-PL" dirty="0" err="1"/>
              <a:t>else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username</a:t>
            </a:r>
            <a:r>
              <a:rPr lang="pl-PL" dirty="0"/>
              <a:t> = </a:t>
            </a:r>
            <a:r>
              <a:rPr lang="pl-PL" dirty="0" err="1"/>
              <a:t>prompt</a:t>
            </a:r>
            <a:r>
              <a:rPr lang="pl-PL" dirty="0"/>
              <a:t>("Proszę wprowadzić </a:t>
            </a:r>
            <a:r>
              <a:rPr lang="pl-PL" dirty="0" err="1"/>
              <a:t>imie</a:t>
            </a:r>
            <a:r>
              <a:rPr lang="pl-PL" dirty="0"/>
              <a:t>:", "");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if</a:t>
            </a:r>
            <a:r>
              <a:rPr lang="pl-PL" dirty="0"/>
              <a:t> (</a:t>
            </a:r>
            <a:r>
              <a:rPr lang="pl-PL" dirty="0" err="1"/>
              <a:t>username</a:t>
            </a:r>
            <a:r>
              <a:rPr lang="pl-PL" dirty="0"/>
              <a:t> != "" &amp;&amp; </a:t>
            </a:r>
            <a:r>
              <a:rPr lang="pl-PL" dirty="0" err="1"/>
              <a:t>username</a:t>
            </a:r>
            <a:r>
              <a:rPr lang="pl-PL" dirty="0"/>
              <a:t> != </a:t>
            </a:r>
            <a:r>
              <a:rPr lang="pl-PL" dirty="0" err="1"/>
              <a:t>null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   </a:t>
            </a:r>
            <a:r>
              <a:rPr lang="pl-PL" dirty="0" err="1"/>
              <a:t>setCookie</a:t>
            </a:r>
            <a:r>
              <a:rPr lang="pl-PL" dirty="0"/>
              <a:t>("</a:t>
            </a:r>
            <a:r>
              <a:rPr lang="pl-PL" dirty="0" err="1"/>
              <a:t>username</a:t>
            </a:r>
            <a:r>
              <a:rPr lang="pl-PL" dirty="0"/>
              <a:t>", </a:t>
            </a:r>
            <a:r>
              <a:rPr lang="pl-PL" dirty="0" err="1"/>
              <a:t>username</a:t>
            </a:r>
            <a:r>
              <a:rPr lang="pl-PL" dirty="0"/>
              <a:t>, 365);</a:t>
            </a:r>
            <a:br>
              <a:rPr lang="pl-PL" dirty="0"/>
            </a:br>
            <a:r>
              <a:rPr lang="pl-PL" dirty="0"/>
              <a:t>    }</a:t>
            </a:r>
            <a:br>
              <a:rPr lang="pl-PL" dirty="0"/>
            </a:br>
            <a:r>
              <a:rPr lang="pl-PL" dirty="0"/>
              <a:t>  }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6803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A37474-25AD-4B9B-8146-FD90F830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Całość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2795D6-BC3A-4217-8ACE-3BEA974E48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setCookie</a:t>
            </a:r>
            <a:r>
              <a:rPr lang="pl-PL" dirty="0"/>
              <a:t>(</a:t>
            </a:r>
            <a:r>
              <a:rPr lang="pl-PL" dirty="0" err="1"/>
              <a:t>cname,cvalue,exdays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d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Date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d.setTime</a:t>
            </a:r>
            <a:r>
              <a:rPr lang="pl-PL" dirty="0"/>
              <a:t>(</a:t>
            </a:r>
            <a:r>
              <a:rPr lang="pl-PL" dirty="0" err="1"/>
              <a:t>d.getTime</a:t>
            </a:r>
            <a:r>
              <a:rPr lang="pl-PL" dirty="0"/>
              <a:t>() + (</a:t>
            </a:r>
            <a:r>
              <a:rPr lang="pl-PL" dirty="0" err="1"/>
              <a:t>exdays</a:t>
            </a:r>
            <a:r>
              <a:rPr lang="pl-PL" dirty="0"/>
              <a:t>*24*60*60*1000));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expires</a:t>
            </a:r>
            <a:r>
              <a:rPr lang="pl-PL" dirty="0"/>
              <a:t> = "</a:t>
            </a:r>
            <a:r>
              <a:rPr lang="pl-PL" dirty="0" err="1"/>
              <a:t>expires</a:t>
            </a:r>
            <a:r>
              <a:rPr lang="pl-PL" dirty="0"/>
              <a:t>=" + </a:t>
            </a:r>
            <a:r>
              <a:rPr lang="pl-PL" dirty="0" err="1"/>
              <a:t>d.toGMTString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document.cookie</a:t>
            </a:r>
            <a:r>
              <a:rPr lang="pl-PL" dirty="0"/>
              <a:t> = </a:t>
            </a:r>
            <a:r>
              <a:rPr lang="pl-PL" dirty="0" err="1"/>
              <a:t>cname</a:t>
            </a:r>
            <a:r>
              <a:rPr lang="pl-PL" dirty="0"/>
              <a:t> + "=" + </a:t>
            </a:r>
            <a:r>
              <a:rPr lang="pl-PL" dirty="0" err="1"/>
              <a:t>cvalue</a:t>
            </a:r>
            <a:r>
              <a:rPr lang="pl-PL" dirty="0"/>
              <a:t> + ";" + </a:t>
            </a:r>
            <a:r>
              <a:rPr lang="pl-PL" dirty="0" err="1"/>
              <a:t>expires</a:t>
            </a:r>
            <a:r>
              <a:rPr lang="pl-PL" dirty="0"/>
              <a:t> + ";</a:t>
            </a:r>
            <a:r>
              <a:rPr lang="pl-PL" dirty="0" err="1"/>
              <a:t>path</a:t>
            </a:r>
            <a:r>
              <a:rPr lang="pl-PL" dirty="0"/>
              <a:t>=/";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getCookie</a:t>
            </a:r>
            <a:r>
              <a:rPr lang="pl-PL" dirty="0"/>
              <a:t>(</a:t>
            </a:r>
            <a:r>
              <a:rPr lang="pl-PL" dirty="0" err="1"/>
              <a:t>cname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name</a:t>
            </a:r>
            <a:r>
              <a:rPr lang="pl-PL" dirty="0"/>
              <a:t> = </a:t>
            </a:r>
            <a:r>
              <a:rPr lang="pl-PL" dirty="0" err="1"/>
              <a:t>cname</a:t>
            </a:r>
            <a:r>
              <a:rPr lang="pl-PL" dirty="0"/>
              <a:t> + "=";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decodedCookie</a:t>
            </a:r>
            <a:r>
              <a:rPr lang="pl-PL" dirty="0"/>
              <a:t> = </a:t>
            </a:r>
            <a:r>
              <a:rPr lang="pl-PL" dirty="0" err="1"/>
              <a:t>decodeURIComponent</a:t>
            </a:r>
            <a:r>
              <a:rPr lang="pl-PL" dirty="0"/>
              <a:t>(</a:t>
            </a:r>
            <a:r>
              <a:rPr lang="pl-PL" dirty="0" err="1"/>
              <a:t>document.cookie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ca = </a:t>
            </a:r>
            <a:r>
              <a:rPr lang="pl-PL" dirty="0" err="1"/>
              <a:t>decodedCookie.split</a:t>
            </a:r>
            <a:r>
              <a:rPr lang="pl-PL" dirty="0"/>
              <a:t>(';');</a:t>
            </a:r>
          </a:p>
          <a:p>
            <a:pPr marL="0" indent="0">
              <a:buNone/>
            </a:pPr>
            <a:r>
              <a:rPr lang="pl-PL" dirty="0"/>
              <a:t>  for(</a:t>
            </a:r>
            <a:r>
              <a:rPr lang="pl-PL" dirty="0" err="1"/>
              <a:t>var</a:t>
            </a:r>
            <a:r>
              <a:rPr lang="pl-PL" dirty="0"/>
              <a:t> i = 0; i &lt; </a:t>
            </a:r>
            <a:r>
              <a:rPr lang="pl-PL" dirty="0" err="1"/>
              <a:t>ca.length</a:t>
            </a:r>
            <a:r>
              <a:rPr lang="pl-PL" dirty="0"/>
              <a:t>; i++)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var</a:t>
            </a:r>
            <a:r>
              <a:rPr lang="pl-PL" dirty="0"/>
              <a:t> c = ca[i];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while</a:t>
            </a:r>
            <a:r>
              <a:rPr lang="pl-PL" dirty="0"/>
              <a:t> (</a:t>
            </a:r>
            <a:r>
              <a:rPr lang="pl-PL" dirty="0" err="1"/>
              <a:t>c.charAt</a:t>
            </a:r>
            <a:r>
              <a:rPr lang="pl-PL" dirty="0"/>
              <a:t>(0) == ' ') {</a:t>
            </a:r>
          </a:p>
          <a:p>
            <a:pPr marL="0" indent="0">
              <a:buNone/>
            </a:pPr>
            <a:r>
              <a:rPr lang="pl-PL" dirty="0"/>
              <a:t>      c = </a:t>
            </a:r>
            <a:r>
              <a:rPr lang="pl-PL" dirty="0" err="1"/>
              <a:t>c.substring</a:t>
            </a:r>
            <a:r>
              <a:rPr lang="pl-PL" dirty="0"/>
              <a:t>(1);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502EC6D-70E2-4C96-8C36-63C9D4AE8B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c.indexOf</a:t>
            </a:r>
            <a:r>
              <a:rPr lang="pl-PL" dirty="0"/>
              <a:t>(</a:t>
            </a:r>
            <a:r>
              <a:rPr lang="pl-PL" dirty="0" err="1"/>
              <a:t>name</a:t>
            </a:r>
            <a:r>
              <a:rPr lang="pl-PL" dirty="0"/>
              <a:t>) == 0) {</a:t>
            </a:r>
          </a:p>
          <a:p>
            <a:pPr marL="0" indent="0">
              <a:buNone/>
            </a:pPr>
            <a:r>
              <a:rPr lang="pl-PL" dirty="0"/>
              <a:t>      return </a:t>
            </a:r>
            <a:r>
              <a:rPr lang="pl-PL" dirty="0" err="1"/>
              <a:t>c.substring</a:t>
            </a:r>
            <a:r>
              <a:rPr lang="pl-PL" dirty="0"/>
              <a:t>(</a:t>
            </a:r>
            <a:r>
              <a:rPr lang="pl-PL" dirty="0" err="1"/>
              <a:t>name.length</a:t>
            </a:r>
            <a:r>
              <a:rPr lang="pl-PL" dirty="0"/>
              <a:t>, </a:t>
            </a:r>
            <a:r>
              <a:rPr lang="pl-PL" dirty="0" err="1"/>
              <a:t>c.length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  return "";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checkCookie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user</a:t>
            </a:r>
            <a:r>
              <a:rPr lang="pl-PL" dirty="0"/>
              <a:t>=</a:t>
            </a:r>
            <a:r>
              <a:rPr lang="pl-PL" dirty="0" err="1"/>
              <a:t>getCookie</a:t>
            </a:r>
            <a:r>
              <a:rPr lang="pl-PL" dirty="0"/>
              <a:t>("</a:t>
            </a:r>
            <a:r>
              <a:rPr lang="pl-PL" dirty="0" err="1"/>
              <a:t>username</a:t>
            </a:r>
            <a:r>
              <a:rPr lang="pl-PL" dirty="0"/>
              <a:t>");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user</a:t>
            </a:r>
            <a:r>
              <a:rPr lang="pl-PL" dirty="0"/>
              <a:t> != "") {</a:t>
            </a:r>
          </a:p>
          <a:p>
            <a:pPr marL="0" indent="0">
              <a:buNone/>
            </a:pPr>
            <a:r>
              <a:rPr lang="pl-PL" dirty="0"/>
              <a:t>    alert("Witaj ponownie " + </a:t>
            </a:r>
            <a:r>
              <a:rPr lang="pl-PL" dirty="0" err="1"/>
              <a:t>user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  } </a:t>
            </a:r>
            <a:r>
              <a:rPr lang="pl-PL" dirty="0" err="1"/>
              <a:t>else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user</a:t>
            </a:r>
            <a:r>
              <a:rPr lang="pl-PL" dirty="0"/>
              <a:t> = </a:t>
            </a:r>
            <a:r>
              <a:rPr lang="pl-PL" dirty="0" err="1"/>
              <a:t>prompt</a:t>
            </a:r>
            <a:r>
              <a:rPr lang="pl-PL" dirty="0"/>
              <a:t>("</a:t>
            </a:r>
            <a:r>
              <a:rPr lang="pl-PL" dirty="0" err="1"/>
              <a:t>Wprowadz</a:t>
            </a:r>
            <a:r>
              <a:rPr lang="pl-PL" dirty="0"/>
              <a:t> </a:t>
            </a:r>
            <a:r>
              <a:rPr lang="pl-PL" dirty="0" err="1"/>
              <a:t>imie</a:t>
            </a:r>
            <a:r>
              <a:rPr lang="pl-PL" dirty="0"/>
              <a:t>:","");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user</a:t>
            </a:r>
            <a:r>
              <a:rPr lang="pl-PL" dirty="0"/>
              <a:t> != "" &amp;&amp; </a:t>
            </a:r>
            <a:r>
              <a:rPr lang="pl-PL" dirty="0" err="1"/>
              <a:t>user</a:t>
            </a:r>
            <a:r>
              <a:rPr lang="pl-PL" dirty="0"/>
              <a:t> != </a:t>
            </a:r>
            <a:r>
              <a:rPr lang="pl-PL" dirty="0" err="1"/>
              <a:t>null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     </a:t>
            </a:r>
            <a:r>
              <a:rPr lang="pl-PL" dirty="0" err="1"/>
              <a:t>setCookie</a:t>
            </a:r>
            <a:r>
              <a:rPr lang="pl-PL" dirty="0"/>
              <a:t>("</a:t>
            </a:r>
            <a:r>
              <a:rPr lang="pl-PL" dirty="0" err="1"/>
              <a:t>username</a:t>
            </a:r>
            <a:r>
              <a:rPr lang="pl-PL" dirty="0"/>
              <a:t>", </a:t>
            </a:r>
            <a:r>
              <a:rPr lang="pl-PL" dirty="0" err="1"/>
              <a:t>user</a:t>
            </a:r>
            <a:r>
              <a:rPr lang="pl-PL" dirty="0"/>
              <a:t>, 30);</a:t>
            </a:r>
          </a:p>
          <a:p>
            <a:pPr marL="0" indent="0">
              <a:buNone/>
            </a:pPr>
            <a:r>
              <a:rPr lang="pl-PL" dirty="0"/>
              <a:t>     }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&lt;body </a:t>
            </a:r>
            <a:r>
              <a:rPr lang="pl-PL" dirty="0" err="1"/>
              <a:t>onload</a:t>
            </a:r>
            <a:r>
              <a:rPr lang="pl-PL" dirty="0"/>
              <a:t>="</a:t>
            </a:r>
            <a:r>
              <a:rPr lang="pl-PL" dirty="0" err="1"/>
              <a:t>checkCookie</a:t>
            </a:r>
            <a:r>
              <a:rPr lang="pl-PL" dirty="0"/>
              <a:t>()"&gt;&lt;/body&gt;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090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499A40-A6E0-4885-B447-1A9BFACA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3C89B3-608F-468C-BF5D-5F401A543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Pliki cookie to dane przechowywane w małych plikach tekstowych na komputerze.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Kiedy serwer WWW wysłał stronę internetową do przeglądarki, połączenie jest zamykane, a serwer zapomina o wszystkim.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Pliki cookie zostały wymyślone w celu rozwiązania problemu "jak zapamiętać informacje o użytkowniku":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Gdy użytkownik odwiedza stronę internetową, jego imię i nazwisko może być zapisane w pliku cookie.</a:t>
            </a:r>
          </a:p>
          <a:p>
            <a:pPr marL="0" indent="0">
              <a:buNone/>
            </a:pPr>
            <a:r>
              <a:rPr lang="pl-PL" dirty="0"/>
              <a:t>Następnym razem, gdy użytkownik odwiedza stronę, plik cookie "zapamiętuje" jego / jej imię.</a:t>
            </a:r>
          </a:p>
        </p:txBody>
      </p:sp>
    </p:spTree>
    <p:extLst>
      <p:ext uri="{BB962C8B-B14F-4D97-AF65-F5344CB8AC3E}">
        <p14:creationId xmlns:p14="http://schemas.microsoft.com/office/powerpoint/2010/main" val="2518510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E927C8-8C99-4B71-BC97-93133B513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Wartości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42432A-804E-4C0F-9D88-13B7160DC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Pliki cookie są zapisywane w parach nazwa-wartość, takich jak:</a:t>
            </a:r>
          </a:p>
          <a:p>
            <a:pPr marL="0" indent="0">
              <a:buNone/>
            </a:pPr>
            <a:r>
              <a:rPr lang="pl-PL" dirty="0" err="1"/>
              <a:t>Username</a:t>
            </a:r>
            <a:r>
              <a:rPr lang="pl-PL" dirty="0"/>
              <a:t> = John </a:t>
            </a:r>
            <a:r>
              <a:rPr lang="pl-PL" dirty="0" err="1"/>
              <a:t>Doe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Gdy przeglądarka żąda strony internetowej z serwera, do strony dodaje się pliki cookie należące do tej strony. W ten sposób serwer otrzymuje niezbędne dane do "zapamiętywania" informacji o użytkownikach.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Żaden z poniższych przykładów nie zadziała, jeśli Twoja przeglądarka ma wyłączoną obsługę lokalnych plików cookie.</a:t>
            </a:r>
          </a:p>
        </p:txBody>
      </p:sp>
    </p:spTree>
    <p:extLst>
      <p:ext uri="{BB962C8B-B14F-4D97-AF65-F5344CB8AC3E}">
        <p14:creationId xmlns:p14="http://schemas.microsoft.com/office/powerpoint/2010/main" val="284963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D47B87-70D8-4B08-B087-264A6F0D3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ciastek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BE2EDB-D33A-4DA4-AC57-FCF96F57C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99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JavaScript może tworzyć, czytać i usuwać pliki cookie za pomocą właściwości </a:t>
            </a:r>
            <a:r>
              <a:rPr lang="pl-PL" dirty="0" err="1"/>
              <a:t>document.cookie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przypadku </a:t>
            </a:r>
            <a:r>
              <a:rPr lang="pl-PL" dirty="0" err="1"/>
              <a:t>JavaScriptu</a:t>
            </a:r>
            <a:r>
              <a:rPr lang="pl-PL" dirty="0"/>
              <a:t> plik cookie można utworzyć w następujący sposób:</a:t>
            </a:r>
          </a:p>
          <a:p>
            <a:pPr marL="0" indent="0">
              <a:buNone/>
            </a:pPr>
            <a:r>
              <a:rPr lang="pl-PL" dirty="0" err="1"/>
              <a:t>document.cookie</a:t>
            </a:r>
            <a:r>
              <a:rPr lang="pl-PL" dirty="0"/>
              <a:t> = "</a:t>
            </a:r>
            <a:r>
              <a:rPr lang="pl-PL" dirty="0" err="1"/>
              <a:t>username</a:t>
            </a:r>
            <a:r>
              <a:rPr lang="pl-PL" dirty="0"/>
              <a:t> = John </a:t>
            </a:r>
            <a:r>
              <a:rPr lang="pl-PL" dirty="0" err="1"/>
              <a:t>Doe</a:t>
            </a:r>
            <a:r>
              <a:rPr lang="pl-PL" dirty="0"/>
              <a:t>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Możesz również dodać datę wygaśnięcia (w czasie UTC). Domyślnie plik cookie jest usuwany po zamknięciu przeglądarki:</a:t>
            </a:r>
          </a:p>
          <a:p>
            <a:pPr marL="0" indent="0">
              <a:buNone/>
            </a:pPr>
            <a:r>
              <a:rPr lang="pl-PL" dirty="0" err="1"/>
              <a:t>document.cookie</a:t>
            </a:r>
            <a:r>
              <a:rPr lang="pl-PL" dirty="0"/>
              <a:t> = "</a:t>
            </a:r>
            <a:r>
              <a:rPr lang="pl-PL" dirty="0" err="1"/>
              <a:t>username</a:t>
            </a:r>
            <a:r>
              <a:rPr lang="pl-PL" dirty="0"/>
              <a:t> = John </a:t>
            </a:r>
            <a:r>
              <a:rPr lang="pl-PL" dirty="0" err="1"/>
              <a:t>Doe</a:t>
            </a:r>
            <a:r>
              <a:rPr lang="pl-PL" dirty="0"/>
              <a:t>; </a:t>
            </a:r>
            <a:r>
              <a:rPr lang="pl-PL" dirty="0" err="1"/>
              <a:t>expires</a:t>
            </a:r>
            <a:r>
              <a:rPr lang="pl-PL" dirty="0"/>
              <a:t> = </a:t>
            </a:r>
            <a:r>
              <a:rPr lang="fr-FR" dirty="0"/>
              <a:t>Thu, 18 Dec 2013 12:00:00 UTC";</a:t>
            </a:r>
            <a:r>
              <a:rPr lang="pl-PL" dirty="0"/>
              <a:t>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Dzięki parametrowi ścieżki możesz powiedzieć przeglądarce, do jakiej ścieżki należy ciasteczko. Domyślnie plik cookie należy do bieżącej strony.</a:t>
            </a:r>
          </a:p>
          <a:p>
            <a:pPr marL="0" indent="0">
              <a:buNone/>
            </a:pPr>
            <a:r>
              <a:rPr lang="pl-PL" dirty="0" err="1"/>
              <a:t>document.cookie</a:t>
            </a:r>
            <a:r>
              <a:rPr lang="pl-PL" dirty="0"/>
              <a:t> = "</a:t>
            </a:r>
            <a:r>
              <a:rPr lang="pl-PL" dirty="0" err="1"/>
              <a:t>username</a:t>
            </a:r>
            <a:r>
              <a:rPr lang="pl-PL" dirty="0"/>
              <a:t>=John </a:t>
            </a:r>
            <a:r>
              <a:rPr lang="pl-PL" dirty="0" err="1"/>
              <a:t>Doe</a:t>
            </a:r>
            <a:r>
              <a:rPr lang="pl-PL" dirty="0"/>
              <a:t>; </a:t>
            </a:r>
            <a:r>
              <a:rPr lang="pl-PL" dirty="0" err="1"/>
              <a:t>expires</a:t>
            </a:r>
            <a:r>
              <a:rPr lang="pl-PL" dirty="0"/>
              <a:t>=</a:t>
            </a:r>
            <a:r>
              <a:rPr lang="pl-PL" dirty="0" err="1"/>
              <a:t>Thu</a:t>
            </a:r>
            <a:r>
              <a:rPr lang="pl-PL" dirty="0"/>
              <a:t>, 18 Dec 2013 12:00:00 UTC; </a:t>
            </a:r>
            <a:r>
              <a:rPr lang="pl-PL" dirty="0" err="1"/>
              <a:t>path</a:t>
            </a:r>
            <a:r>
              <a:rPr lang="pl-PL" dirty="0"/>
              <a:t>=/";</a:t>
            </a:r>
          </a:p>
        </p:txBody>
      </p:sp>
    </p:spTree>
    <p:extLst>
      <p:ext uri="{BB962C8B-B14F-4D97-AF65-F5344CB8AC3E}">
        <p14:creationId xmlns:p14="http://schemas.microsoft.com/office/powerpoint/2010/main" val="373587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F257A7-CA71-4C0B-8AD8-647245CA2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Odczyt ciastek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2ACA2D-6F7C-46DB-8101-F658BDA10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JavaScript, pliki cookie można odczytać w następujący sposób: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x = </a:t>
            </a:r>
            <a:r>
              <a:rPr lang="pl-PL" dirty="0" err="1"/>
              <a:t>document.cookie</a:t>
            </a:r>
            <a:r>
              <a:rPr lang="pl-PL" dirty="0"/>
              <a:t>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document.cookie</a:t>
            </a:r>
            <a:r>
              <a:rPr lang="pl-PL" dirty="0"/>
              <a:t> zwróci wszystkie pliki cookie w jednym ciągu tak jak: cookie1 = wartość; cookie2 = wartość; cookie3 = wartość;</a:t>
            </a:r>
          </a:p>
        </p:txBody>
      </p:sp>
    </p:spTree>
    <p:extLst>
      <p:ext uri="{BB962C8B-B14F-4D97-AF65-F5344CB8AC3E}">
        <p14:creationId xmlns:p14="http://schemas.microsoft.com/office/powerpoint/2010/main" val="412418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825280-D0DE-4CEB-B393-990FFDFDD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Zamiana ciastek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E6C06F-5158-4932-949E-6DB57D1C5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 pomocą JavaScript możesz zmienić plik cookie w taki sam sposób, jak go tworzysz: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document.cookie</a:t>
            </a:r>
            <a:r>
              <a:rPr lang="pl-PL" dirty="0"/>
              <a:t> = "</a:t>
            </a:r>
            <a:r>
              <a:rPr lang="pl-PL" dirty="0" err="1"/>
              <a:t>username</a:t>
            </a:r>
            <a:r>
              <a:rPr lang="pl-PL" dirty="0"/>
              <a:t>=John </a:t>
            </a:r>
            <a:r>
              <a:rPr lang="pl-PL" dirty="0" err="1"/>
              <a:t>Smith</a:t>
            </a:r>
            <a:r>
              <a:rPr lang="pl-PL" dirty="0"/>
              <a:t>; </a:t>
            </a:r>
            <a:r>
              <a:rPr lang="pl-PL" dirty="0" err="1"/>
              <a:t>expires</a:t>
            </a:r>
            <a:r>
              <a:rPr lang="pl-PL" dirty="0"/>
              <a:t>=</a:t>
            </a:r>
            <a:r>
              <a:rPr lang="pl-PL" dirty="0" err="1"/>
              <a:t>Thu</a:t>
            </a:r>
            <a:r>
              <a:rPr lang="pl-PL" dirty="0"/>
              <a:t>, 18 Dec 2013 12:00:00 UTC; </a:t>
            </a:r>
            <a:r>
              <a:rPr lang="pl-PL" dirty="0" err="1"/>
              <a:t>path</a:t>
            </a:r>
            <a:r>
              <a:rPr lang="pl-PL" dirty="0"/>
              <a:t>=/";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Stary plik cookie zostanie zastąpiony.</a:t>
            </a:r>
          </a:p>
        </p:txBody>
      </p:sp>
    </p:spTree>
    <p:extLst>
      <p:ext uri="{BB962C8B-B14F-4D97-AF65-F5344CB8AC3E}">
        <p14:creationId xmlns:p14="http://schemas.microsoft.com/office/powerpoint/2010/main" val="2067637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F10774-D9F7-4857-8370-2BFEA4CDD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Usuwanie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B13CEB-F8D4-4C59-B751-B6F2050D0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Usunięcie pliku cookie jest bardzo proste.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 musisz podawać wartości cookie podczas usuwania pliku cookie.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 prostu ustaw parametr utraty ważności na datę zakończenia: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document.cookie</a:t>
            </a:r>
            <a:r>
              <a:rPr lang="en-US" dirty="0"/>
              <a:t> = "username=; expires=Thu, 01 Jan 1970 00:00:00 UTC; path=/;";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Powinieneś zdefiniować ścieżkę pliku cookie, aby upewnić się, że usuniesz właściwy plik cookie.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Niektóre przeglądarki nie pozwalają usunąć pliku cookie, jeśli nie określisz ścieżki.</a:t>
            </a:r>
          </a:p>
        </p:txBody>
      </p:sp>
    </p:spTree>
    <p:extLst>
      <p:ext uri="{BB962C8B-B14F-4D97-AF65-F5344CB8AC3E}">
        <p14:creationId xmlns:p14="http://schemas.microsoft.com/office/powerpoint/2010/main" val="3511612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6B06DC-F84A-4893-AD0B-0E1039846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String ciastek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E7322B-4986-4B5B-9AD9-3D8154936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Właściwość </a:t>
            </a:r>
            <a:r>
              <a:rPr lang="pl-PL" dirty="0" err="1"/>
              <a:t>document.cookie</a:t>
            </a:r>
            <a:r>
              <a:rPr lang="pl-PL" dirty="0"/>
              <a:t> wygląda jak zwykły ciąg tekstowy. Ale to nie jest.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Nawet jeśli napiszesz cały ciąg plików cookie do </a:t>
            </a:r>
            <a:r>
              <a:rPr lang="pl-PL" dirty="0" err="1"/>
              <a:t>document.cookie</a:t>
            </a:r>
            <a:r>
              <a:rPr lang="pl-PL" dirty="0"/>
              <a:t>, kiedy ponownie go przeczytasz, zobaczysz tylko parę nazwa-wartość.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ustawisz nowy plik cookie, starsze pliki cookie nie zostaną nadpisane. Nowy plik cookie zostanie dodany do </a:t>
            </a:r>
            <a:r>
              <a:rPr lang="pl-PL" dirty="0" err="1"/>
              <a:t>document.cookie</a:t>
            </a:r>
            <a:r>
              <a:rPr lang="pl-PL" dirty="0"/>
              <a:t>, więc jeśli ponownie przeczytasz </a:t>
            </a:r>
            <a:r>
              <a:rPr lang="pl-PL" dirty="0" err="1"/>
              <a:t>document.cookie</a:t>
            </a:r>
            <a:r>
              <a:rPr lang="pl-PL" dirty="0"/>
              <a:t>, otrzymasz coś takiego: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cookie1 = wartość; cookie2 = wartość;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chcesz znaleźć wartość jednego określonego pliku cookie, musisz napisać funkcję JavaScript, która wyszukuje wartość cookie w ciągu znaków cookie.</a:t>
            </a:r>
          </a:p>
        </p:txBody>
      </p:sp>
    </p:spTree>
    <p:extLst>
      <p:ext uri="{BB962C8B-B14F-4D97-AF65-F5344CB8AC3E}">
        <p14:creationId xmlns:p14="http://schemas.microsoft.com/office/powerpoint/2010/main" val="4062033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BCA0EF-C37D-40ED-814A-23CE1F08D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6A1C6C-36D9-470E-8801-7346C1368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W poniższym przykładzie utworzymy plik cookie przechowujący nazwę użytkownika.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Gdy odwiedzający po raz pierwszy pojawi się na stronie internetowej, zostanie poproszony o wpisanie swojego imienia i nazwiska. Nazwa jest następnie przechowywana w pliku cookie.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Następnym razem, gdy odwiedzający przybędzie na tę samą stronę, otrzyma wiadomość powitalną.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Dla przykładu utworzymy 3 funkcje JavaScript: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Funkcja do ustawienia wartości cookie</a:t>
            </a:r>
          </a:p>
          <a:p>
            <a:pPr marL="0" indent="0">
              <a:buNone/>
            </a:pPr>
            <a:r>
              <a:rPr lang="pl-PL" dirty="0"/>
              <a:t>Funkcja uzyskiwania wartości cookie</a:t>
            </a:r>
          </a:p>
          <a:p>
            <a:pPr marL="0" indent="0">
              <a:buNone/>
            </a:pPr>
            <a:r>
              <a:rPr lang="pl-PL" dirty="0"/>
              <a:t>Funkcja sprawdzania wartości cookie</a:t>
            </a:r>
          </a:p>
        </p:txBody>
      </p:sp>
    </p:spTree>
    <p:extLst>
      <p:ext uri="{BB962C8B-B14F-4D97-AF65-F5344CB8AC3E}">
        <p14:creationId xmlns:p14="http://schemas.microsoft.com/office/powerpoint/2010/main" val="3772047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</TotalTime>
  <Words>1020</Words>
  <Application>Microsoft Office PowerPoint</Application>
  <PresentationFormat>Panoramiczny</PresentationFormat>
  <Paragraphs>137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Integralny</vt:lpstr>
      <vt:lpstr>Cookies</vt:lpstr>
      <vt:lpstr>Wstęp</vt:lpstr>
      <vt:lpstr>Wartości</vt:lpstr>
      <vt:lpstr>Tworzenie ciastek</vt:lpstr>
      <vt:lpstr>Odczyt ciastek</vt:lpstr>
      <vt:lpstr>Zamiana ciastek</vt:lpstr>
      <vt:lpstr>Usuwanie</vt:lpstr>
      <vt:lpstr>String ciastek</vt:lpstr>
      <vt:lpstr>Przykład</vt:lpstr>
      <vt:lpstr>Set cookies</vt:lpstr>
      <vt:lpstr>getcookie</vt:lpstr>
      <vt:lpstr>Wyjaśnienie</vt:lpstr>
      <vt:lpstr>Sprawdzanie ciastek</vt:lpstr>
      <vt:lpstr>Całość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Cookies</dc:title>
  <dc:creator>Damian Radzik</dc:creator>
  <cp:lastModifiedBy>Damian Radzik</cp:lastModifiedBy>
  <cp:revision>3</cp:revision>
  <dcterms:created xsi:type="dcterms:W3CDTF">2019-03-11T06:11:05Z</dcterms:created>
  <dcterms:modified xsi:type="dcterms:W3CDTF">2019-03-11T08:42:46Z</dcterms:modified>
</cp:coreProperties>
</file>