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85008E0-0531-4F09-9253-650322DB21C9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276F-6A0C-4E4F-BBCC-D6CE347B946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127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08E0-0531-4F09-9253-650322DB21C9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276F-6A0C-4E4F-BBCC-D6CE347B9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9250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08E0-0531-4F09-9253-650322DB21C9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276F-6A0C-4E4F-BBCC-D6CE347B946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65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08E0-0531-4F09-9253-650322DB21C9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276F-6A0C-4E4F-BBCC-D6CE347B9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580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08E0-0531-4F09-9253-650322DB21C9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276F-6A0C-4E4F-BBCC-D6CE347B946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547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08E0-0531-4F09-9253-650322DB21C9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276F-6A0C-4E4F-BBCC-D6CE347B9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967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08E0-0531-4F09-9253-650322DB21C9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276F-6A0C-4E4F-BBCC-D6CE347B9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6520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08E0-0531-4F09-9253-650322DB21C9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276F-6A0C-4E4F-BBCC-D6CE347B9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339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08E0-0531-4F09-9253-650322DB21C9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276F-6A0C-4E4F-BBCC-D6CE347B9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742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08E0-0531-4F09-9253-650322DB21C9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276F-6A0C-4E4F-BBCC-D6CE347B94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193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08E0-0531-4F09-9253-650322DB21C9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0276F-6A0C-4E4F-BBCC-D6CE347B946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19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85008E0-0531-4F09-9253-650322DB21C9}" type="datetimeFigureOut">
              <a:rPr lang="pl-PL" smtClean="0"/>
              <a:t>03.03.2019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010276F-6A0C-4E4F-BBCC-D6CE347B946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28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2C282B-1500-4022-9A82-B678DA77A8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Timing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34507A2-5714-4BDE-B251-DFB2212ED4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131855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E77BC2-238C-492C-8807-B40E32A40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CEE91D-8883-42E2-8B0F-89969C906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clearInterval</a:t>
            </a:r>
            <a:r>
              <a:rPr lang="pl-PL" dirty="0"/>
              <a:t>(</a:t>
            </a:r>
            <a:r>
              <a:rPr lang="pl-PL" dirty="0" err="1"/>
              <a:t>myVar</a:t>
            </a:r>
            <a:r>
              <a:rPr lang="pl-PL" dirty="0"/>
              <a:t>)"&gt;Stop&lt;/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myVar</a:t>
            </a:r>
            <a:r>
              <a:rPr lang="pl-PL" dirty="0"/>
              <a:t> = </a:t>
            </a:r>
            <a:r>
              <a:rPr lang="pl-PL" dirty="0" err="1"/>
              <a:t>setInterval</a:t>
            </a:r>
            <a:r>
              <a:rPr lang="pl-PL" dirty="0"/>
              <a:t>(</a:t>
            </a:r>
            <a:r>
              <a:rPr lang="pl-PL" dirty="0" err="1"/>
              <a:t>myTimer</a:t>
            </a:r>
            <a:r>
              <a:rPr lang="pl-PL" dirty="0"/>
              <a:t> ,1000);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myTimer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d =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Date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</a:t>
            </a:r>
            <a:r>
              <a:rPr lang="pl-PL" dirty="0" err="1"/>
              <a:t>d.toLocaleTimeString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219563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AAA53D-BE55-4029-B860-BD5165BA6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468DE9-EB3E-43C7-9C66-08D2FA1BD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Obiekt </a:t>
            </a:r>
            <a:r>
              <a:rPr lang="pl-PL" dirty="0" err="1"/>
              <a:t>window</a:t>
            </a:r>
            <a:r>
              <a:rPr lang="pl-PL" dirty="0"/>
              <a:t> umożliwia wykonanie kodu w określonych odstępach czasu.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Te przedziały czasowe są nazywane zdarzeniami synchronizacji.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Dwie kluczowe metody używania z </a:t>
            </a:r>
            <a:r>
              <a:rPr lang="pl-PL" dirty="0" err="1"/>
              <a:t>JavaScriptem</a:t>
            </a:r>
            <a:r>
              <a:rPr lang="pl-PL" dirty="0"/>
              <a:t> to: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setTimeout</a:t>
            </a:r>
            <a:r>
              <a:rPr lang="pl-PL" dirty="0"/>
              <a:t> (funkcja, milisekundy)</a:t>
            </a:r>
          </a:p>
          <a:p>
            <a:pPr marL="0" indent="0">
              <a:buNone/>
            </a:pPr>
            <a:r>
              <a:rPr lang="pl-PL" dirty="0"/>
              <a:t>Uruchamia funkcję po odczekaniu określonej liczby milisekund.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setInterval</a:t>
            </a:r>
            <a:r>
              <a:rPr lang="pl-PL" dirty="0"/>
              <a:t> (funkcja, milisekundy)</a:t>
            </a:r>
          </a:p>
          <a:p>
            <a:pPr marL="0" indent="0">
              <a:buNone/>
            </a:pPr>
            <a:r>
              <a:rPr lang="pl-PL" dirty="0"/>
              <a:t>Taki sam jak </a:t>
            </a:r>
            <a:r>
              <a:rPr lang="pl-PL" dirty="0" err="1"/>
              <a:t>setTimeout</a:t>
            </a:r>
            <a:r>
              <a:rPr lang="pl-PL" dirty="0"/>
              <a:t> (), ale powtarza wykonywanie funkcji w sposób ciągły.</a:t>
            </a:r>
          </a:p>
        </p:txBody>
      </p:sp>
    </p:spTree>
    <p:extLst>
      <p:ext uri="{BB962C8B-B14F-4D97-AF65-F5344CB8AC3E}">
        <p14:creationId xmlns:p14="http://schemas.microsoft.com/office/powerpoint/2010/main" val="2913657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BB1043-9A4D-4E1E-8361-EDF77674D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Metoda </a:t>
            </a:r>
            <a:r>
              <a:rPr lang="pl-PL" dirty="0" err="1"/>
              <a:t>setTimeout</a:t>
            </a:r>
            <a:r>
              <a:rPr lang="pl-PL" dirty="0"/>
              <a:t> ()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F5C76E-1816-408C-AF3C-325414883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window.setTimeout</a:t>
            </a:r>
            <a:r>
              <a:rPr lang="pl-PL" dirty="0"/>
              <a:t> (funkcja, milisekundy);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Metodę </a:t>
            </a:r>
            <a:r>
              <a:rPr lang="pl-PL" dirty="0" err="1"/>
              <a:t>window.setTimeout</a:t>
            </a:r>
            <a:r>
              <a:rPr lang="pl-PL" dirty="0"/>
              <a:t> () można zapisać bez przedrostka </a:t>
            </a:r>
            <a:r>
              <a:rPr lang="pl-PL" dirty="0" err="1"/>
              <a:t>window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Pierwszy parametr to funkcja do wykonania.</a:t>
            </a:r>
          </a:p>
          <a:p>
            <a:pPr marL="0" indent="0">
              <a:buNone/>
            </a:pPr>
            <a:r>
              <a:rPr lang="pl-PL" dirty="0"/>
              <a:t>Drugi parametr wskazuje liczbę milisekund przed wykonaniem.</a:t>
            </a:r>
          </a:p>
        </p:txBody>
      </p:sp>
    </p:spTree>
    <p:extLst>
      <p:ext uri="{BB962C8B-B14F-4D97-AF65-F5344CB8AC3E}">
        <p14:creationId xmlns:p14="http://schemas.microsoft.com/office/powerpoint/2010/main" val="2257719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2A1A33-9849-4E18-B500-E550AC172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8D1D40-4670-4899-AE53-44A23E326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&lt;button onclick="</a:t>
            </a:r>
            <a:r>
              <a:rPr lang="en-US" dirty="0" err="1"/>
              <a:t>setTimeout</a:t>
            </a:r>
            <a:r>
              <a:rPr lang="en-US" dirty="0"/>
              <a:t>(</a:t>
            </a:r>
            <a:r>
              <a:rPr lang="en-US" dirty="0" err="1"/>
              <a:t>myFunction</a:t>
            </a:r>
            <a:r>
              <a:rPr lang="en-US" dirty="0"/>
              <a:t>, 3000);"&gt;</a:t>
            </a:r>
            <a:r>
              <a:rPr lang="pl-PL" dirty="0"/>
              <a:t>Klik</a:t>
            </a:r>
            <a:r>
              <a:rPr lang="en-US" dirty="0"/>
              <a:t>&lt;/button&gt;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myFunction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alert('Hello');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&lt;/script&gt;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5911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875F50-E08F-447D-9FB6-36059EF9D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1F8837-E35E-4434-A514-C73DA6BED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clearTimeout</a:t>
            </a:r>
            <a:r>
              <a:rPr lang="pl-PL" dirty="0"/>
              <a:t> () zatrzymuje wykonywanie funkcji określonej w funkcji </a:t>
            </a:r>
            <a:r>
              <a:rPr lang="pl-PL" dirty="0" err="1"/>
              <a:t>setTimeout</a:t>
            </a:r>
            <a:r>
              <a:rPr lang="pl-PL" dirty="0"/>
              <a:t> ().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window.clearTimeout</a:t>
            </a:r>
            <a:r>
              <a:rPr lang="pl-PL" dirty="0"/>
              <a:t> (</a:t>
            </a:r>
            <a:r>
              <a:rPr lang="pl-PL" dirty="0" err="1"/>
              <a:t>timeoutVariable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Metodę </a:t>
            </a:r>
            <a:r>
              <a:rPr lang="pl-PL" dirty="0" err="1"/>
              <a:t>window.clearTimeout</a:t>
            </a:r>
            <a:r>
              <a:rPr lang="pl-PL" dirty="0"/>
              <a:t> () można zapisać bez przedrostka </a:t>
            </a:r>
            <a:r>
              <a:rPr lang="pl-PL" dirty="0" err="1"/>
              <a:t>window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clearTimeout</a:t>
            </a:r>
            <a:r>
              <a:rPr lang="pl-PL" dirty="0"/>
              <a:t> () używa zmiennej zwróconej z </a:t>
            </a:r>
            <a:r>
              <a:rPr lang="pl-PL" dirty="0" err="1"/>
              <a:t>setTimeout</a:t>
            </a:r>
            <a:r>
              <a:rPr lang="pl-PL" dirty="0"/>
              <a:t> ():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myVar</a:t>
            </a:r>
            <a:r>
              <a:rPr lang="pl-PL" dirty="0"/>
              <a:t> = </a:t>
            </a:r>
            <a:r>
              <a:rPr lang="pl-PL" dirty="0" err="1"/>
              <a:t>setTimeout</a:t>
            </a:r>
            <a:r>
              <a:rPr lang="pl-PL" dirty="0"/>
              <a:t> (funkcja, milisekundy);</a:t>
            </a:r>
          </a:p>
          <a:p>
            <a:pPr marL="0" indent="0">
              <a:buNone/>
            </a:pPr>
            <a:r>
              <a:rPr lang="pl-PL" dirty="0" err="1"/>
              <a:t>clearTimeout</a:t>
            </a:r>
            <a:r>
              <a:rPr lang="pl-PL" dirty="0"/>
              <a:t> (</a:t>
            </a:r>
            <a:r>
              <a:rPr lang="pl-PL" dirty="0" err="1"/>
              <a:t>myVar</a:t>
            </a:r>
            <a:r>
              <a:rPr lang="pl-PL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491114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FCC811-EC70-4084-9524-E3F1820BA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B67A0F-8BAC-4DCA-A1F9-D2DA7B91C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myVar</a:t>
            </a:r>
            <a:r>
              <a:rPr lang="pl-PL" dirty="0"/>
              <a:t> = </a:t>
            </a:r>
            <a:r>
              <a:rPr lang="pl-PL" dirty="0" err="1"/>
              <a:t>setTimeout</a:t>
            </a:r>
            <a:r>
              <a:rPr lang="pl-PL" dirty="0"/>
              <a:t>(</a:t>
            </a:r>
            <a:r>
              <a:rPr lang="pl-PL" dirty="0" err="1"/>
              <a:t>myFunction</a:t>
            </a:r>
            <a:r>
              <a:rPr lang="pl-PL" dirty="0"/>
              <a:t>, 3000)"&gt;Klik </a:t>
            </a:r>
            <a:r>
              <a:rPr lang="pl-PL" dirty="0" err="1"/>
              <a:t>it</a:t>
            </a:r>
            <a:r>
              <a:rPr lang="pl-PL" dirty="0"/>
              <a:t>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clearTimeout</a:t>
            </a:r>
            <a:r>
              <a:rPr lang="pl-PL" dirty="0"/>
              <a:t>(</a:t>
            </a:r>
            <a:r>
              <a:rPr lang="pl-PL" dirty="0" err="1"/>
              <a:t>myVar</a:t>
            </a:r>
            <a:r>
              <a:rPr lang="pl-PL" dirty="0"/>
              <a:t>)"&gt;Stop&lt;/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myFunction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alert("Hello");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78736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A25F66-5A07-4805-AE7E-50171ADBD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setInterval</a:t>
            </a:r>
            <a:r>
              <a:rPr lang="pl-PL" dirty="0"/>
              <a:t> 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5A35DC-91D4-4665-9F33-4AE34E5EF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setInterval</a:t>
            </a:r>
            <a:r>
              <a:rPr lang="pl-PL" dirty="0"/>
              <a:t> () powtarza daną funkcję w każdym określonym przedziale czasu.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window.setInterval</a:t>
            </a:r>
            <a:r>
              <a:rPr lang="pl-PL" dirty="0"/>
              <a:t> (funkcja, milisekundy);</a:t>
            </a:r>
          </a:p>
          <a:p>
            <a:pPr marL="0" indent="0">
              <a:buNone/>
            </a:pPr>
            <a:r>
              <a:rPr lang="pl-PL" dirty="0"/>
              <a:t>Metodę </a:t>
            </a:r>
            <a:r>
              <a:rPr lang="pl-PL" dirty="0" err="1"/>
              <a:t>window.setInterval</a:t>
            </a:r>
            <a:r>
              <a:rPr lang="pl-PL" dirty="0"/>
              <a:t> () można zapisać bez przedrostka </a:t>
            </a:r>
            <a:r>
              <a:rPr lang="pl-PL" dirty="0" err="1"/>
              <a:t>window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Pierwszym parametrem jest funkcja do wykonania.</a:t>
            </a:r>
          </a:p>
          <a:p>
            <a:pPr marL="0" indent="0">
              <a:buNone/>
            </a:pPr>
            <a:r>
              <a:rPr lang="pl-PL" dirty="0"/>
              <a:t>Drugi parametr wskazuje długość przedziału czasowego między każdym wykonaniem.</a:t>
            </a:r>
          </a:p>
        </p:txBody>
      </p:sp>
    </p:spTree>
    <p:extLst>
      <p:ext uri="{BB962C8B-B14F-4D97-AF65-F5344CB8AC3E}">
        <p14:creationId xmlns:p14="http://schemas.microsoft.com/office/powerpoint/2010/main" val="2824323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3E0D7C-295A-489F-9640-B9F507C30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8C301C-4895-4ED1-9BAD-AD3E0E0AE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&lt;p id="demo"&gt;&lt;/p&gt;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</a:t>
            </a:r>
            <a:r>
              <a:rPr lang="pl-PL" dirty="0" err="1"/>
              <a:t>myVar</a:t>
            </a:r>
            <a:r>
              <a:rPr lang="pl-PL" dirty="0"/>
              <a:t> = </a:t>
            </a:r>
            <a:r>
              <a:rPr lang="pl-PL" dirty="0" err="1"/>
              <a:t>setInterval</a:t>
            </a:r>
            <a:r>
              <a:rPr lang="pl-PL" dirty="0"/>
              <a:t>(</a:t>
            </a:r>
            <a:r>
              <a:rPr lang="pl-PL" dirty="0" err="1"/>
              <a:t>myTimer</a:t>
            </a:r>
            <a:r>
              <a:rPr lang="pl-PL" dirty="0"/>
              <a:t>, 1000);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myTimer</a:t>
            </a:r>
            <a:r>
              <a:rPr lang="pl-PL" dirty="0"/>
              <a:t>() {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var</a:t>
            </a:r>
            <a:r>
              <a:rPr lang="pl-PL" dirty="0"/>
              <a:t> d =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Date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  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</a:t>
            </a:r>
            <a:r>
              <a:rPr lang="pl-PL" dirty="0" err="1"/>
              <a:t>d.toLocaleTimeString</a:t>
            </a:r>
            <a:r>
              <a:rPr lang="pl-PL" dirty="0"/>
              <a:t>();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5470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83C91B-08EC-47C7-80D8-B3C22E2AB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33AA86-A38E-40A9-9884-3E22A38A3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clearInterval</a:t>
            </a:r>
            <a:r>
              <a:rPr lang="pl-PL" dirty="0"/>
              <a:t> () zatrzymuje wykonywanie funkcji określonej w metodzie </a:t>
            </a:r>
            <a:r>
              <a:rPr lang="pl-PL" dirty="0" err="1"/>
              <a:t>setInterval</a:t>
            </a:r>
            <a:r>
              <a:rPr lang="pl-PL" dirty="0"/>
              <a:t> ().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window.clearInterval</a:t>
            </a:r>
            <a:r>
              <a:rPr lang="pl-PL" dirty="0"/>
              <a:t> (</a:t>
            </a:r>
            <a:r>
              <a:rPr lang="pl-PL" dirty="0" err="1"/>
              <a:t>timerVariable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Metodę </a:t>
            </a:r>
            <a:r>
              <a:rPr lang="pl-PL" dirty="0" err="1"/>
              <a:t>window.clearInterval</a:t>
            </a:r>
            <a:r>
              <a:rPr lang="pl-PL" dirty="0"/>
              <a:t> () można zapisać bez prefiksu </a:t>
            </a:r>
            <a:r>
              <a:rPr lang="pl-PL" dirty="0" err="1"/>
              <a:t>window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clearInterval</a:t>
            </a:r>
            <a:r>
              <a:rPr lang="pl-PL" dirty="0"/>
              <a:t> () używa zmiennej zwróconej przez </a:t>
            </a:r>
            <a:r>
              <a:rPr lang="pl-PL" dirty="0" err="1"/>
              <a:t>setInterval</a:t>
            </a:r>
            <a:r>
              <a:rPr lang="pl-PL" dirty="0"/>
              <a:t> ():</a:t>
            </a:r>
          </a:p>
          <a:p>
            <a:pPr marL="0" indent="0">
              <a:buNone/>
            </a:pPr>
            <a:r>
              <a:rPr lang="pl-PL" dirty="0" err="1"/>
              <a:t>myVar</a:t>
            </a:r>
            <a:r>
              <a:rPr lang="pl-PL" dirty="0"/>
              <a:t> = </a:t>
            </a:r>
            <a:r>
              <a:rPr lang="pl-PL" dirty="0" err="1"/>
              <a:t>setInterval</a:t>
            </a:r>
            <a:r>
              <a:rPr lang="pl-PL" dirty="0"/>
              <a:t> (funkcja, milisekundy);</a:t>
            </a:r>
          </a:p>
          <a:p>
            <a:pPr marL="0" indent="0">
              <a:buNone/>
            </a:pPr>
            <a:r>
              <a:rPr lang="pl-PL" dirty="0" err="1"/>
              <a:t>clearInterval</a:t>
            </a:r>
            <a:r>
              <a:rPr lang="pl-PL" dirty="0"/>
              <a:t> (</a:t>
            </a:r>
            <a:r>
              <a:rPr lang="pl-PL" dirty="0" err="1"/>
              <a:t>myVar</a:t>
            </a:r>
            <a:r>
              <a:rPr lang="pl-PL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862885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</TotalTime>
  <Words>425</Words>
  <Application>Microsoft Office PowerPoint</Application>
  <PresentationFormat>Panoramiczny</PresentationFormat>
  <Paragraphs>85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Tw Cen MT</vt:lpstr>
      <vt:lpstr>Tw Cen MT Condensed</vt:lpstr>
      <vt:lpstr>Wingdings 3</vt:lpstr>
      <vt:lpstr>Integralny</vt:lpstr>
      <vt:lpstr>Timing</vt:lpstr>
      <vt:lpstr>Wstęp</vt:lpstr>
      <vt:lpstr>Metoda setTimeout () </vt:lpstr>
      <vt:lpstr>Przykład</vt:lpstr>
      <vt:lpstr>Stop</vt:lpstr>
      <vt:lpstr>Przykład</vt:lpstr>
      <vt:lpstr>setInterval ()</vt:lpstr>
      <vt:lpstr>Przykład</vt:lpstr>
      <vt:lpstr>Stop</vt:lpstr>
      <vt:lpstr>Przykład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Timing</dc:title>
  <dc:creator>Damian Radzik</dc:creator>
  <cp:lastModifiedBy>Damian Radzik</cp:lastModifiedBy>
  <cp:revision>1</cp:revision>
  <dcterms:created xsi:type="dcterms:W3CDTF">2019-03-03T09:55:43Z</dcterms:created>
  <dcterms:modified xsi:type="dcterms:W3CDTF">2019-03-03T10:03:37Z</dcterms:modified>
</cp:coreProperties>
</file>