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8A4AD-159E-4552-AF8D-202507CE3317}" v="6" dt="2019-02-26T10:33: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2568A4AD-159E-4552-AF8D-202507CE3317}"/>
    <pc:docChg chg="modSld">
      <pc:chgData name="Damian Radzik" userId="9b6437a5cc3fe03b" providerId="LiveId" clId="{2568A4AD-159E-4552-AF8D-202507CE3317}" dt="2019-02-26T10:33:40" v="5" actId="20577"/>
      <pc:docMkLst>
        <pc:docMk/>
      </pc:docMkLst>
      <pc:sldChg chg="modSp">
        <pc:chgData name="Damian Radzik" userId="9b6437a5cc3fe03b" providerId="LiveId" clId="{2568A4AD-159E-4552-AF8D-202507CE3317}" dt="2019-02-26T10:33:40" v="5" actId="20577"/>
        <pc:sldMkLst>
          <pc:docMk/>
          <pc:sldMk cId="502876167" sldId="259"/>
        </pc:sldMkLst>
        <pc:spChg chg="mod">
          <ac:chgData name="Damian Radzik" userId="9b6437a5cc3fe03b" providerId="LiveId" clId="{2568A4AD-159E-4552-AF8D-202507CE3317}" dt="2019-02-26T10:33:40" v="5" actId="20577"/>
          <ac:spMkLst>
            <pc:docMk/>
            <pc:sldMk cId="502876167" sldId="259"/>
            <ac:spMk id="5" creationId="{4F897D90-B535-4300-B699-A7E0F37B7A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7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861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23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66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16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75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7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8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33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83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18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45BCED6-D7A2-4B2B-8777-FC8E23A87833}" type="datetimeFigureOut">
              <a:rPr lang="pl-PL" smtClean="0"/>
              <a:t>26.02.2019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38AE23-F7E4-4134-A6F4-431A2C9D44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3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60889-1807-4616-8DD4-E4339B467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DOM </a:t>
            </a:r>
            <a:r>
              <a:rPr lang="pl-PL" dirty="0" err="1"/>
              <a:t>nodes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4C6430F-6568-477C-B1A0-1A2BB2A15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71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E4550D-A2EC-49EA-88C0-8F565D16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kolejny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BA0F8-CBBF-49FF-A0E5-4EE840036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&lt;div&gt;</a:t>
            </a:r>
          </a:p>
          <a:p>
            <a:pPr marL="0" indent="0">
              <a:buNone/>
            </a:pPr>
            <a:r>
              <a:rPr lang="pl-PL" dirty="0"/>
              <a:t>&lt;p&gt; Przydatność DOM-u&lt;/p&gt;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alert(</a:t>
            </a:r>
            <a:r>
              <a:rPr lang="pl-PL" dirty="0" err="1"/>
              <a:t>document.body.innerHTML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46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A6F6C-6E6C-42F3-A5C7-BCDBA117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nodeName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13FCD3-C059-4766-85DF-585778BCC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nodeName</a:t>
            </a:r>
            <a:r>
              <a:rPr lang="pl-PL" dirty="0"/>
              <a:t> określa nazwę węzła.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nodeName</a:t>
            </a:r>
            <a:r>
              <a:rPr lang="pl-PL" dirty="0"/>
              <a:t> jest tylko do odczytu</a:t>
            </a:r>
          </a:p>
          <a:p>
            <a:pPr marL="0" indent="0">
              <a:buNone/>
            </a:pPr>
            <a:r>
              <a:rPr lang="pl-PL" dirty="0" err="1"/>
              <a:t>nodeName</a:t>
            </a:r>
            <a:r>
              <a:rPr lang="pl-PL" dirty="0"/>
              <a:t> węzła elementu jest takie samo jak nazwa znacznika</a:t>
            </a:r>
          </a:p>
          <a:p>
            <a:pPr marL="0" indent="0">
              <a:buNone/>
            </a:pPr>
            <a:r>
              <a:rPr lang="pl-PL" dirty="0" err="1"/>
              <a:t>nodeName</a:t>
            </a:r>
            <a:r>
              <a:rPr lang="pl-PL" dirty="0"/>
              <a:t> węzła atrybutu jest nazwą atrybutu</a:t>
            </a:r>
          </a:p>
          <a:p>
            <a:pPr marL="0" indent="0">
              <a:buNone/>
            </a:pPr>
            <a:r>
              <a:rPr lang="pl-PL" dirty="0" err="1"/>
              <a:t>nodeName</a:t>
            </a:r>
            <a:r>
              <a:rPr lang="pl-PL" dirty="0"/>
              <a:t> węzła tekstowego to zawsze #</a:t>
            </a:r>
            <a:r>
              <a:rPr lang="pl-PL" dirty="0" err="1"/>
              <a:t>text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nodeName</a:t>
            </a:r>
            <a:r>
              <a:rPr lang="pl-PL" dirty="0"/>
              <a:t> węzła dokumentu jest zawsze #dokumentem</a:t>
            </a:r>
          </a:p>
        </p:txBody>
      </p:sp>
    </p:spTree>
    <p:extLst>
      <p:ext uri="{BB962C8B-B14F-4D97-AF65-F5344CB8AC3E}">
        <p14:creationId xmlns:p14="http://schemas.microsoft.com/office/powerpoint/2010/main" val="272529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E4020-21BA-4C5C-BAA0-61A66A15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B7B7EA-2637-4489-82DA-BD5428F3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&lt;h1 id="id01"&gt;Strona&lt;/h1&gt;</a:t>
            </a:r>
          </a:p>
          <a:p>
            <a:pPr marL="0" indent="0">
              <a:buNone/>
            </a:pPr>
            <a:r>
              <a:rPr lang="pl-PL" dirty="0"/>
              <a:t>&lt;p id="id02"&gt;&lt;/p&gt;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("id02").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("id01").</a:t>
            </a:r>
            <a:r>
              <a:rPr lang="pl-PL" dirty="0" err="1"/>
              <a:t>nodeName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90058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A16D51-5CD5-43B5-A430-230BA7A6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nodeValue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37B5DA-0C0C-417A-BBC1-7DA98DA9E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nodeValue</a:t>
            </a:r>
            <a:r>
              <a:rPr lang="pl-PL" dirty="0"/>
              <a:t> określa wartość węzła.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nodeValue</a:t>
            </a:r>
            <a:r>
              <a:rPr lang="pl-PL" dirty="0"/>
              <a:t> dla węzłów elementów ma wartość </a:t>
            </a:r>
            <a:r>
              <a:rPr lang="pl-PL" dirty="0" err="1"/>
              <a:t>null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nodeValue</a:t>
            </a:r>
            <a:r>
              <a:rPr lang="pl-PL" dirty="0"/>
              <a:t> dla węzłów tekstowych jest samym tekstem</a:t>
            </a:r>
          </a:p>
          <a:p>
            <a:pPr marL="0" indent="0">
              <a:buNone/>
            </a:pPr>
            <a:r>
              <a:rPr lang="pl-PL" dirty="0" err="1"/>
              <a:t>nodeValue</a:t>
            </a:r>
            <a:r>
              <a:rPr lang="pl-PL" dirty="0"/>
              <a:t> dla węzłów atrybutów jest wartością atrybutu</a:t>
            </a:r>
          </a:p>
        </p:txBody>
      </p:sp>
    </p:spTree>
    <p:extLst>
      <p:ext uri="{BB962C8B-B14F-4D97-AF65-F5344CB8AC3E}">
        <p14:creationId xmlns:p14="http://schemas.microsoft.com/office/powerpoint/2010/main" val="209331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FB7BD3-0209-495B-939F-05C710B2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C61949-2C31-4BB2-9356-394DA6BF0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&lt;h1 id="id01"&gt;My First </a:t>
            </a:r>
            <a:r>
              <a:rPr lang="pl-PL" dirty="0" err="1"/>
              <a:t>Page</a:t>
            </a:r>
            <a:r>
              <a:rPr lang="pl-PL" dirty="0"/>
              <a:t>&lt;/h1&gt;</a:t>
            </a:r>
          </a:p>
          <a:p>
            <a:pPr marL="0" indent="0">
              <a:buNone/>
            </a:pPr>
            <a:r>
              <a:rPr lang="pl-PL" dirty="0"/>
              <a:t>&lt;p id="id02"&gt;&lt;/p&gt;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("id02").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("id01").</a:t>
            </a:r>
            <a:r>
              <a:rPr lang="pl-PL" dirty="0" err="1"/>
              <a:t>nodeType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7155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CFC27-F6E4-4A09-985D-40C572A64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4CBD47A-DCBC-4F08-9FCD-17F270DCA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743340"/>
              </p:ext>
            </p:extLst>
          </p:nvPr>
        </p:nvGraphicFramePr>
        <p:xfrm>
          <a:off x="2093976" y="2263934"/>
          <a:ext cx="8004048" cy="2926080"/>
        </p:xfrm>
        <a:graphic>
          <a:graphicData uri="http://schemas.openxmlformats.org/drawingml/2006/table">
            <a:tbl>
              <a:tblPr/>
              <a:tblGrid>
                <a:gridCol w="2668016">
                  <a:extLst>
                    <a:ext uri="{9D8B030D-6E8A-4147-A177-3AD203B41FA5}">
                      <a16:colId xmlns:a16="http://schemas.microsoft.com/office/drawing/2014/main" val="159005994"/>
                    </a:ext>
                  </a:extLst>
                </a:gridCol>
                <a:gridCol w="2668016">
                  <a:extLst>
                    <a:ext uri="{9D8B030D-6E8A-4147-A177-3AD203B41FA5}">
                      <a16:colId xmlns:a16="http://schemas.microsoft.com/office/drawing/2014/main" val="229220892"/>
                    </a:ext>
                  </a:extLst>
                </a:gridCol>
                <a:gridCol w="2668016">
                  <a:extLst>
                    <a:ext uri="{9D8B030D-6E8A-4147-A177-3AD203B41FA5}">
                      <a16:colId xmlns:a16="http://schemas.microsoft.com/office/drawing/2014/main" val="14171451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ELEMENT_NODE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&lt;h1 class="heading"&gt;</a:t>
                      </a:r>
                      <a:r>
                        <a:rPr lang="pl-PL" dirty="0">
                          <a:effectLst/>
                        </a:rPr>
                        <a:t>Test</a:t>
                      </a:r>
                      <a:r>
                        <a:rPr lang="en-US" dirty="0">
                          <a:effectLst/>
                        </a:rPr>
                        <a:t>&lt;/h1&gt;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186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ATTRIBUTE_NODE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2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 </a:t>
                      </a:r>
                      <a:r>
                        <a:rPr lang="pl-PL" dirty="0" err="1">
                          <a:effectLst/>
                        </a:rPr>
                        <a:t>class</a:t>
                      </a:r>
                      <a:r>
                        <a:rPr lang="pl-PL" dirty="0">
                          <a:effectLst/>
                        </a:rPr>
                        <a:t> = "</a:t>
                      </a:r>
                      <a:r>
                        <a:rPr lang="pl-PL" dirty="0" err="1">
                          <a:effectLst/>
                        </a:rPr>
                        <a:t>heading</a:t>
                      </a:r>
                      <a:r>
                        <a:rPr lang="pl-PL" dirty="0">
                          <a:effectLst/>
                        </a:rPr>
                        <a:t>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01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TEXT_NODE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3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Test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45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COMMENT_NODE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8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&lt;!-- Komentarz--&gt;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498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DOCUMENT_NODE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9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Dokument </a:t>
                      </a:r>
                      <a:r>
                        <a:rPr lang="pl-PL" dirty="0" err="1">
                          <a:effectLst/>
                        </a:rPr>
                        <a:t>html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570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DOCUMENT_TYPE_NODE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10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&lt;!</a:t>
                      </a:r>
                      <a:r>
                        <a:rPr lang="pl-PL" dirty="0" err="1">
                          <a:effectLst/>
                        </a:rPr>
                        <a:t>Doctype</a:t>
                      </a:r>
                      <a:r>
                        <a:rPr lang="pl-PL" dirty="0">
                          <a:effectLst/>
                        </a:rPr>
                        <a:t> </a:t>
                      </a:r>
                      <a:r>
                        <a:rPr lang="pl-PL" dirty="0" err="1">
                          <a:effectLst/>
                        </a:rPr>
                        <a:t>html</a:t>
                      </a:r>
                      <a:r>
                        <a:rPr lang="pl-PL" dirty="0">
                          <a:effectLst/>
                        </a:rPr>
                        <a:t>&gt;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2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69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1CBBD5-EC1F-41A3-B559-42DC805B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25429-9DA1-4F0D-8D71-04499431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Zgodnie ze standardem HTML DOM W3C, wszystko w dokumencie HTML jest węzłem: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Cały dokument jest węzłem dokumentu</a:t>
            </a:r>
          </a:p>
          <a:p>
            <a:pPr marL="0" indent="0">
              <a:buNone/>
            </a:pPr>
            <a:r>
              <a:rPr lang="pl-PL" dirty="0"/>
              <a:t>Każdy element HTML jest węzłem elementu</a:t>
            </a:r>
          </a:p>
          <a:p>
            <a:pPr marL="0" indent="0">
              <a:buNone/>
            </a:pPr>
            <a:r>
              <a:rPr lang="pl-PL" dirty="0"/>
              <a:t>Tekst wewnątrz elementów HTML to węzły tekstowe</a:t>
            </a:r>
          </a:p>
          <a:p>
            <a:pPr marL="0" indent="0">
              <a:buNone/>
            </a:pPr>
            <a:r>
              <a:rPr lang="pl-PL" dirty="0"/>
              <a:t>Każdy atrybut HTML jest węzłem atrybutu (przestarzałe)</a:t>
            </a:r>
          </a:p>
          <a:p>
            <a:pPr marL="0" indent="0">
              <a:buNone/>
            </a:pPr>
            <a:r>
              <a:rPr lang="pl-PL" dirty="0"/>
              <a:t>Wszystkie komentarze są węzłami komentarzy</a:t>
            </a:r>
          </a:p>
        </p:txBody>
      </p:sp>
    </p:spTree>
    <p:extLst>
      <p:ext uri="{BB962C8B-B14F-4D97-AF65-F5344CB8AC3E}">
        <p14:creationId xmlns:p14="http://schemas.microsoft.com/office/powerpoint/2010/main" val="80217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3D6B1-ABA5-494F-840D-36AB069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Powiązania w węzłach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312832-EEB6-41EF-B4D2-404DE4932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Węzły w drzewie węzłów mają ze sobą hierarchiczną relację.</a:t>
            </a:r>
          </a:p>
          <a:p>
            <a:pPr marL="0" indent="0">
              <a:buNone/>
            </a:pPr>
            <a:r>
              <a:rPr lang="pl-PL" dirty="0"/>
              <a:t>Określenia rodzic, dziecko i rodzeństwo są używane do opisu relacji.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drzewie węzłów najwyższy węzeł jest nazywany korzeniem (lub węzłem głównym – „</a:t>
            </a:r>
            <a:r>
              <a:rPr lang="pl-PL" dirty="0" err="1"/>
              <a:t>root</a:t>
            </a:r>
            <a:r>
              <a:rPr lang="pl-PL" dirty="0"/>
              <a:t>”)</a:t>
            </a:r>
          </a:p>
          <a:p>
            <a:pPr marL="0" indent="0">
              <a:buNone/>
            </a:pPr>
            <a:r>
              <a:rPr lang="pl-PL" dirty="0"/>
              <a:t>Każdy węzeł ma dokładnie jednego rodzica, z wyjątkiem </a:t>
            </a:r>
            <a:r>
              <a:rPr lang="pl-PL" dirty="0" err="1"/>
              <a:t>root</a:t>
            </a:r>
            <a:r>
              <a:rPr lang="pl-PL" dirty="0"/>
              <a:t> (który nie ma rodzica)</a:t>
            </a:r>
          </a:p>
          <a:p>
            <a:pPr marL="0" indent="0">
              <a:buNone/>
            </a:pPr>
            <a:r>
              <a:rPr lang="pl-PL" dirty="0"/>
              <a:t>Węzeł może dowolną mieć liczbę dzieci</a:t>
            </a:r>
          </a:p>
          <a:p>
            <a:pPr marL="0" indent="0">
              <a:buNone/>
            </a:pPr>
            <a:r>
              <a:rPr lang="pl-PL" dirty="0"/>
              <a:t>Rodzeństwo (bracia lub siostry) to węzły z tym samym rodzicem</a:t>
            </a:r>
          </a:p>
        </p:txBody>
      </p:sp>
    </p:spTree>
    <p:extLst>
      <p:ext uri="{BB962C8B-B14F-4D97-AF65-F5344CB8AC3E}">
        <p14:creationId xmlns:p14="http://schemas.microsoft.com/office/powerpoint/2010/main" val="286470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2407B60-2829-4EC4-B4E6-19E60E9BA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F897D90-B535-4300-B699-A7E0F37B7A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&lt;html&gt;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  &lt;head&gt;</a:t>
            </a:r>
            <a:br>
              <a:rPr lang="en-US" sz="2400" dirty="0"/>
            </a:br>
            <a:r>
              <a:rPr lang="en-US" sz="2400" dirty="0"/>
              <a:t>    &lt;title&gt;</a:t>
            </a:r>
            <a:r>
              <a:rPr lang="pl-PL" sz="2400" dirty="0"/>
              <a:t>Test</a:t>
            </a:r>
            <a:r>
              <a:rPr lang="en-US" sz="2400" dirty="0"/>
              <a:t>&lt;/title&gt;</a:t>
            </a:r>
            <a:br>
              <a:rPr lang="en-US" sz="2400" dirty="0"/>
            </a:br>
            <a:r>
              <a:rPr lang="en-US" sz="2400" dirty="0"/>
              <a:t>  &lt;/head&gt;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  &lt;body&gt;</a:t>
            </a:r>
            <a:br>
              <a:rPr lang="en-US" sz="2400" dirty="0"/>
            </a:br>
            <a:r>
              <a:rPr lang="en-US" sz="2400" dirty="0"/>
              <a:t>    &lt;h1&gt;</a:t>
            </a:r>
            <a:r>
              <a:rPr lang="pl-PL" sz="2400" dirty="0"/>
              <a:t>Podtest</a:t>
            </a:r>
            <a:r>
              <a:rPr lang="en-US" sz="2400" dirty="0"/>
              <a:t>&lt;/h1&gt;</a:t>
            </a:r>
            <a:br>
              <a:rPr lang="en-US" sz="2400" dirty="0"/>
            </a:br>
            <a:r>
              <a:rPr lang="en-US" sz="2400" dirty="0"/>
              <a:t>    &lt;p&gt;</a:t>
            </a:r>
            <a:r>
              <a:rPr lang="pl-PL" sz="2400" dirty="0"/>
              <a:t>opis testu&lt;/</a:t>
            </a:r>
            <a:r>
              <a:rPr lang="en-US" sz="2400" dirty="0"/>
              <a:t>p&gt;</a:t>
            </a:r>
            <a:br>
              <a:rPr lang="en-US" sz="2400" dirty="0"/>
            </a:br>
            <a:r>
              <a:rPr lang="en-US" sz="2400" dirty="0"/>
              <a:t>  &lt;/body&gt;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&lt;div&gt;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&lt;/html&gt;</a:t>
            </a:r>
            <a:endParaRPr lang="pl-PL" sz="24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F3C4212-C033-4883-808B-0551FC7E8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479394"/>
            <a:ext cx="4754880" cy="5829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 powyższego kodu HTML możesz przeczytać: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 jest węzłem głównym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 nie ma rodziców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 jest elementem nadrzędnym &lt;</a:t>
            </a:r>
            <a:r>
              <a:rPr lang="pl-PL" dirty="0" err="1"/>
              <a:t>head</a:t>
            </a:r>
            <a:r>
              <a:rPr lang="pl-PL" dirty="0"/>
              <a:t>&gt; i &lt;body&gt;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 to pierwsze dziecko 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 jest ostatnim dzieckiem 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 ma jedno dziecko: &lt;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title</a:t>
            </a:r>
            <a:r>
              <a:rPr lang="pl-PL" dirty="0"/>
              <a:t>&gt; ma jedno dziecko (węzeł tekstowy)</a:t>
            </a:r>
          </a:p>
          <a:p>
            <a:pPr marL="0" indent="0">
              <a:buNone/>
            </a:pPr>
            <a:r>
              <a:rPr lang="pl-PL" dirty="0"/>
              <a:t>&lt;body&gt; ma dwoje dzieci: &lt;h1&gt; i &lt;p&gt;</a:t>
            </a:r>
          </a:p>
          <a:p>
            <a:pPr marL="0" indent="0">
              <a:buNone/>
            </a:pPr>
            <a:r>
              <a:rPr lang="pl-PL" dirty="0"/>
              <a:t>&lt;h1&gt; ma jedno dziecko</a:t>
            </a:r>
          </a:p>
          <a:p>
            <a:pPr marL="0" indent="0">
              <a:buNone/>
            </a:pPr>
            <a:r>
              <a:rPr lang="pl-PL" dirty="0"/>
              <a:t>&lt;p&gt; ma jedno dziecko</a:t>
            </a:r>
          </a:p>
          <a:p>
            <a:pPr marL="0" indent="0">
              <a:buNone/>
            </a:pPr>
            <a:r>
              <a:rPr lang="pl-PL" dirty="0"/>
              <a:t>&lt;h1&gt; i &lt;p&gt; są rodzeństwem</a:t>
            </a:r>
          </a:p>
        </p:txBody>
      </p:sp>
    </p:spTree>
    <p:extLst>
      <p:ext uri="{BB962C8B-B14F-4D97-AF65-F5344CB8AC3E}">
        <p14:creationId xmlns:p14="http://schemas.microsoft.com/office/powerpoint/2010/main" val="50287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9042619-C9A9-41C1-AD0D-0E2CD8A5F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Nawigacja pomiędzy węzłami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470CEF-A29C-4AB4-B589-2D1E11043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Możesz korzystać z następujących właściwości węzła do nawigacji między węzłami za pomocą JavaScript: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parentNode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childNodes</a:t>
            </a:r>
            <a:r>
              <a:rPr lang="pl-PL" dirty="0"/>
              <a:t> [</a:t>
            </a:r>
            <a:r>
              <a:rPr lang="pl-PL" dirty="0" err="1"/>
              <a:t>nodenumber</a:t>
            </a:r>
            <a:r>
              <a:rPr lang="pl-PL" dirty="0"/>
              <a:t>]</a:t>
            </a:r>
          </a:p>
          <a:p>
            <a:pPr marL="0" indent="0">
              <a:buNone/>
            </a:pPr>
            <a:r>
              <a:rPr lang="pl-PL" dirty="0" err="1"/>
              <a:t>firstChild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lastChild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nextSibling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previousSibling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691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E39767-C259-4824-9009-347FA32E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2F6E71-C8D1-4DF7-A6FF-11F018786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Węzeł elementu &lt;</a:t>
            </a:r>
            <a:r>
              <a:rPr lang="pl-PL" dirty="0" err="1"/>
              <a:t>title</a:t>
            </a:r>
            <a:r>
              <a:rPr lang="pl-PL" dirty="0"/>
              <a:t>&gt; nie zawiera tekstu.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Zawiera węzeł tekstowy z wartością "DOM Tutorial".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&lt;title id="demo"&gt;DOM Tutorial&lt;/title&gt;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256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C0429E-621C-4494-86AA-AF90C7DB8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A7447B-80CB-4AD4-9E82-6C455E4B4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 wartości węzła tekstowego można uzyskać dostęp za pomocą właściwości </a:t>
            </a:r>
            <a:r>
              <a:rPr lang="pl-PL" dirty="0" err="1"/>
              <a:t>innerHTML</a:t>
            </a:r>
            <a:r>
              <a:rPr lang="pl-PL" dirty="0"/>
              <a:t> węzła: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myTitle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("demo"). </a:t>
            </a:r>
            <a:r>
              <a:rPr lang="pl-PL" dirty="0" err="1"/>
              <a:t>innerHTML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Dostęp do właściwości </a:t>
            </a:r>
            <a:r>
              <a:rPr lang="pl-PL" dirty="0" err="1"/>
              <a:t>innerHTML</a:t>
            </a:r>
            <a:r>
              <a:rPr lang="pl-PL" dirty="0"/>
              <a:t> jest taki sam jak dostęp do wartości </a:t>
            </a:r>
            <a:r>
              <a:rPr lang="pl-PL" dirty="0" err="1"/>
              <a:t>nodeValue</a:t>
            </a:r>
            <a:r>
              <a:rPr lang="pl-PL" dirty="0"/>
              <a:t> pierwszego potomka: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myTitle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("demo"). </a:t>
            </a:r>
            <a:r>
              <a:rPr lang="pl-PL" dirty="0" err="1"/>
              <a:t>firstChild.nodeValue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Dostęp do pierwszego dziecka można również wykonać w następujący sposób: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myTitle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 ("demo"). </a:t>
            </a:r>
            <a:r>
              <a:rPr lang="pl-PL" dirty="0" err="1"/>
              <a:t>childNodes</a:t>
            </a:r>
            <a:r>
              <a:rPr lang="pl-PL" dirty="0"/>
              <a:t> [0] .</a:t>
            </a:r>
            <a:r>
              <a:rPr lang="pl-PL" dirty="0" err="1"/>
              <a:t>nodeValue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7229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B5956-9E10-40F1-B971-0A10BDB98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3F2EA7-B4E5-4E20-9FD4-79D0BD702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&lt;h1 id="id01"&gt;Test&lt;/h1&gt;</a:t>
            </a:r>
            <a:br>
              <a:rPr lang="pl-PL" dirty="0"/>
            </a:br>
            <a:r>
              <a:rPr lang="pl-PL" dirty="0"/>
              <a:t>&lt;p id="id02"&gt;Nie test&lt;/p&gt;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("id02").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document.getElementById</a:t>
            </a:r>
            <a:r>
              <a:rPr lang="pl-PL" dirty="0"/>
              <a:t>("id01").</a:t>
            </a:r>
            <a:r>
              <a:rPr lang="pl-PL" dirty="0" err="1"/>
              <a:t>childNodes</a:t>
            </a:r>
            <a:r>
              <a:rPr lang="pl-PL" dirty="0"/>
              <a:t>[0].</a:t>
            </a:r>
            <a:r>
              <a:rPr lang="pl-PL" dirty="0" err="1"/>
              <a:t>nodeValue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5132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03CE43-05D5-42B3-A8A3-B96B53284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4916A6-DB56-468B-A9D5-2ED4927A4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Istnieją dwie specjalne właściwości umożliwiające dostęp do pełnego dokumentu: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document.body</a:t>
            </a:r>
            <a:r>
              <a:rPr lang="pl-PL" dirty="0"/>
              <a:t> - Treść dokumentu</a:t>
            </a:r>
          </a:p>
          <a:p>
            <a:pPr marL="0" indent="0">
              <a:buNone/>
            </a:pPr>
            <a:r>
              <a:rPr lang="pl-PL" dirty="0" err="1"/>
              <a:t>document.documentElement</a:t>
            </a:r>
            <a:r>
              <a:rPr lang="pl-PL" dirty="0"/>
              <a:t> - Pełny dokument</a:t>
            </a:r>
          </a:p>
        </p:txBody>
      </p:sp>
    </p:spTree>
    <p:extLst>
      <p:ext uri="{BB962C8B-B14F-4D97-AF65-F5344CB8AC3E}">
        <p14:creationId xmlns:p14="http://schemas.microsoft.com/office/powerpoint/2010/main" val="32949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</TotalTime>
  <Words>664</Words>
  <Application>Microsoft Office PowerPoint</Application>
  <PresentationFormat>Panoramiczny</PresentationFormat>
  <Paragraphs>137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Integralny</vt:lpstr>
      <vt:lpstr>DOM nodes</vt:lpstr>
      <vt:lpstr>Wstęp</vt:lpstr>
      <vt:lpstr>Powiązania w węzłach</vt:lpstr>
      <vt:lpstr>Prezentacja programu PowerPoint</vt:lpstr>
      <vt:lpstr>Nawigacja pomiędzy węzłami</vt:lpstr>
      <vt:lpstr>Przykład</vt:lpstr>
      <vt:lpstr>Przykład</vt:lpstr>
      <vt:lpstr>Przykład</vt:lpstr>
      <vt:lpstr>Dostęp</vt:lpstr>
      <vt:lpstr>Przykład kolejny</vt:lpstr>
      <vt:lpstr>nodeName</vt:lpstr>
      <vt:lpstr>Przykład</vt:lpstr>
      <vt:lpstr>nodeValue</vt:lpstr>
      <vt:lpstr>Przykład</vt:lpstr>
      <vt:lpstr>Typy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 nodes</dc:title>
  <dc:creator>Damian Radzik</dc:creator>
  <cp:lastModifiedBy>Damian Radzik</cp:lastModifiedBy>
  <cp:revision>3</cp:revision>
  <dcterms:created xsi:type="dcterms:W3CDTF">2019-02-08T06:57:44Z</dcterms:created>
  <dcterms:modified xsi:type="dcterms:W3CDTF">2019-02-26T10:33:42Z</dcterms:modified>
</cp:coreProperties>
</file>