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54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424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36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135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950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11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14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044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037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907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30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042E1A7-B6ED-4A4E-A717-F9FB6402E746}" type="datetimeFigureOut">
              <a:rPr lang="pl-PL" smtClean="0"/>
              <a:t>16.12.2018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F71B42E-0BDA-4EB4-97B6-BA6CE0700EF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423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42840D-BBB3-48B1-A56B-4A5582BE80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Dobre praktyki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A915AE0-D54C-4735-9BD5-274DE1666E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040917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35499C-5EEB-4930-AC62-71FBBF99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Wartość domyślana funkcji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798B3B-5A2F-4AB6-8455-ECE7C4292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Jeśli funkcja zostanie wywołana z brakującym argumentem, wartość brakującego argumentu zostanie ustawiona na wartość </a:t>
            </a:r>
            <a:r>
              <a:rPr lang="pl-PL" dirty="0" err="1"/>
              <a:t>undefined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Niezdefiniowane wartości mogą zepsuć kod. Dobrym zwyczajem jest przypisywanie wartości domyślnych do argumentów.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myFunction</a:t>
            </a:r>
            <a:r>
              <a:rPr lang="en-US" dirty="0"/>
              <a:t>(x, y) {</a:t>
            </a:r>
          </a:p>
          <a:p>
            <a:pPr marL="0" indent="0">
              <a:buNone/>
            </a:pPr>
            <a:r>
              <a:rPr lang="en-US" dirty="0"/>
              <a:t>  if (y === undefined) {</a:t>
            </a:r>
          </a:p>
          <a:p>
            <a:pPr marL="0" indent="0">
              <a:buNone/>
            </a:pPr>
            <a:r>
              <a:rPr lang="en-US" dirty="0"/>
              <a:t>    y = 0;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1245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D46BC7-02A5-4BCE-8686-816B19B3A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Kończenie </a:t>
            </a:r>
            <a:r>
              <a:rPr lang="pl-PL" dirty="0" err="1"/>
              <a:t>switch</a:t>
            </a:r>
            <a:r>
              <a:rPr lang="pl-PL" dirty="0"/>
              <a:t> </a:t>
            </a:r>
            <a:r>
              <a:rPr lang="pl-PL" dirty="0" err="1"/>
              <a:t>default</a:t>
            </a:r>
            <a:r>
              <a:rPr lang="pl-PL" dirty="0"/>
              <a:t>-em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723DFB-6420-4DC5-9197-99DA12B9A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Zawsze kończ domyślne instrukcje dotyczące </a:t>
            </a:r>
            <a:r>
              <a:rPr lang="pl-PL" dirty="0" err="1"/>
              <a:t>switcha</a:t>
            </a:r>
            <a:r>
              <a:rPr lang="pl-PL" dirty="0"/>
              <a:t>. Nawet jeśli uważasz, że nie ma takiej potrzeby.</a:t>
            </a:r>
          </a:p>
        </p:txBody>
      </p:sp>
    </p:spTree>
    <p:extLst>
      <p:ext uri="{BB962C8B-B14F-4D97-AF65-F5344CB8AC3E}">
        <p14:creationId xmlns:p14="http://schemas.microsoft.com/office/powerpoint/2010/main" val="134952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BF50CE-D6FD-4CC2-B17F-41A4F2A43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Unikaj </a:t>
            </a:r>
            <a:r>
              <a:rPr lang="pl-PL" dirty="0" err="1"/>
              <a:t>eval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10F95C-4E70-4297-939A-60CA682CC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Funkcja </a:t>
            </a:r>
            <a:r>
              <a:rPr lang="pl-PL" dirty="0" err="1"/>
              <a:t>eval</a:t>
            </a:r>
            <a:r>
              <a:rPr lang="pl-PL" dirty="0"/>
              <a:t> () służy do uruchamiania tekstu jako kodu. W prawie wszystkich przypadkach nie powinno być konieczne korzystanie z niego.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Ponieważ pozwala na uruchomienie dowolnego kodu, stanowi także problem bezpieczeństwa.</a:t>
            </a:r>
          </a:p>
        </p:txBody>
      </p:sp>
    </p:spTree>
    <p:extLst>
      <p:ext uri="{BB962C8B-B14F-4D97-AF65-F5344CB8AC3E}">
        <p14:creationId xmlns:p14="http://schemas.microsoft.com/office/powerpoint/2010/main" val="202017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BFA5F6-5C41-4B51-B2EF-DC352B99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D8342E-C30B-46A1-8C7D-03AE65764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Unikaj:</a:t>
            </a:r>
          </a:p>
          <a:p>
            <a:r>
              <a:rPr lang="pl-PL" dirty="0"/>
              <a:t>zmiennych globalnych, </a:t>
            </a:r>
          </a:p>
          <a:p>
            <a:r>
              <a:rPr lang="pl-PL" dirty="0" err="1"/>
              <a:t>new</a:t>
            </a:r>
            <a:r>
              <a:rPr lang="pl-PL" dirty="0"/>
              <a:t>,</a:t>
            </a:r>
          </a:p>
          <a:p>
            <a:r>
              <a:rPr lang="pl-PL" dirty="0"/>
              <a:t>==, </a:t>
            </a:r>
          </a:p>
          <a:p>
            <a:r>
              <a:rPr lang="pl-PL" dirty="0" err="1"/>
              <a:t>eval</a:t>
            </a:r>
            <a:r>
              <a:rPr lang="pl-PL" dirty="0"/>
              <a:t> ()</a:t>
            </a:r>
          </a:p>
        </p:txBody>
      </p:sp>
    </p:spTree>
    <p:extLst>
      <p:ext uri="{BB962C8B-B14F-4D97-AF65-F5344CB8AC3E}">
        <p14:creationId xmlns:p14="http://schemas.microsoft.com/office/powerpoint/2010/main" val="85485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7AB75D-4A8D-4471-9050-23122689D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Zmienne globalne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3C9EBD-31D7-427B-8115-3D3BD98C0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Zminimalizuj użycie zmiennych globalnych.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Obejmuje to wszystkie typy danych, obiekty i funkcje.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Globalne zmienne i funkcje mogą być nadpisane przez inne skrypty.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Zamiast tego użyj zmiennych lokalnych.</a:t>
            </a:r>
          </a:p>
        </p:txBody>
      </p:sp>
    </p:spTree>
    <p:extLst>
      <p:ext uri="{BB962C8B-B14F-4D97-AF65-F5344CB8AC3E}">
        <p14:creationId xmlns:p14="http://schemas.microsoft.com/office/powerpoint/2010/main" val="279744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DDD94A-762E-43A2-8BD4-4FBF023D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Deklaracja na górze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69A78A-A1B9-4DF1-B9EC-F5F6D5853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Dobrą praktyką kodowania jest umieszczanie wszystkich deklaracji u góry skryptu..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Da to:</a:t>
            </a:r>
          </a:p>
          <a:p>
            <a:r>
              <a:rPr lang="pl-PL" dirty="0"/>
              <a:t>czystszy kod</a:t>
            </a:r>
          </a:p>
          <a:p>
            <a:r>
              <a:rPr lang="pl-PL" dirty="0"/>
              <a:t>jedno miejsce do wyszukiwania zmiennych lokalnych</a:t>
            </a:r>
          </a:p>
          <a:p>
            <a:r>
              <a:rPr lang="pl-PL" dirty="0"/>
              <a:t>unikanie niechcianych zmiennych globalnych</a:t>
            </a:r>
          </a:p>
          <a:p>
            <a:r>
              <a:rPr lang="pl-PL" dirty="0"/>
              <a:t>możliwość niechcianych ponownych deklaracji</a:t>
            </a:r>
          </a:p>
        </p:txBody>
      </p:sp>
    </p:spTree>
    <p:extLst>
      <p:ext uri="{BB962C8B-B14F-4D97-AF65-F5344CB8AC3E}">
        <p14:creationId xmlns:p14="http://schemas.microsoft.com/office/powerpoint/2010/main" val="1031155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BF95B4-2818-4ECF-8AAF-4628DA241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Inicjalizacja zmiennych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1EA4BC-5196-439A-9840-08C0FB676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Dobrą praktyką kodowania jest inicjowanie zmiennych po ich zadeklarowaniu.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Da to:</a:t>
            </a:r>
          </a:p>
          <a:p>
            <a:r>
              <a:rPr lang="pl-PL" dirty="0"/>
              <a:t>czystszy kod</a:t>
            </a:r>
          </a:p>
          <a:p>
            <a:r>
              <a:rPr lang="pl-PL" dirty="0"/>
              <a:t>jedno miejsce do zainicjowania zmiennych</a:t>
            </a:r>
          </a:p>
          <a:p>
            <a:r>
              <a:rPr lang="pl-PL" dirty="0"/>
              <a:t>brak niezdefiniowanych wartości</a:t>
            </a:r>
          </a:p>
        </p:txBody>
      </p:sp>
    </p:spTree>
    <p:extLst>
      <p:ext uri="{BB962C8B-B14F-4D97-AF65-F5344CB8AC3E}">
        <p14:creationId xmlns:p14="http://schemas.microsoft.com/office/powerpoint/2010/main" val="506779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CD60B4-7F7F-4084-B88F-7961C4B2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 stosuj </a:t>
            </a:r>
            <a:r>
              <a:rPr lang="pl-PL" dirty="0" err="1"/>
              <a:t>new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EB5158-8EB2-4E83-B99A-90A976244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x1 = {};           // </a:t>
            </a:r>
            <a:r>
              <a:rPr lang="pl-PL" dirty="0" err="1"/>
              <a:t>object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x2 = "";           // string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x3 = 0;            // </a:t>
            </a:r>
            <a:r>
              <a:rPr lang="pl-PL" dirty="0" err="1"/>
              <a:t>number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x4 = </a:t>
            </a:r>
            <a:r>
              <a:rPr lang="pl-PL" dirty="0" err="1"/>
              <a:t>false</a:t>
            </a:r>
            <a:r>
              <a:rPr lang="pl-PL" dirty="0"/>
              <a:t>;        // </a:t>
            </a:r>
            <a:r>
              <a:rPr lang="pl-PL" dirty="0" err="1"/>
              <a:t>boolean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x5 = [];           // </a:t>
            </a:r>
            <a:r>
              <a:rPr lang="pl-PL" dirty="0" err="1"/>
              <a:t>array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x6 = /()/;         // </a:t>
            </a:r>
            <a:r>
              <a:rPr lang="pl-PL" dirty="0" err="1"/>
              <a:t>regexp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x7 = </a:t>
            </a:r>
            <a:r>
              <a:rPr lang="pl-PL" dirty="0" err="1"/>
              <a:t>function</a:t>
            </a:r>
            <a:r>
              <a:rPr lang="pl-PL" dirty="0"/>
              <a:t>(){}; //  </a:t>
            </a:r>
            <a:r>
              <a:rPr lang="pl-PL" dirty="0" err="1"/>
              <a:t>function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360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D9909F-FE9E-4E50-9A9F-CB11F906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Nigdy nie deklaruj typów prostych jako obiekty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4905F1-0405-4890-9BCD-25B29BC73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Zawsze traktuj liczby, łańcuchy lub wartości logiczne jako wartości pierwotne. Nie jako obiekty.</a:t>
            </a:r>
          </a:p>
          <a:p>
            <a:endParaRPr lang="pl-PL" dirty="0"/>
          </a:p>
          <a:p>
            <a:r>
              <a:rPr lang="pl-PL" dirty="0"/>
              <a:t>Zgłaszanie tych typów jako obiektów, spowalnia szybkość wykonywania i powoduje nieprzyjemne efekty uboczne (np. brak możliwości porównania)</a:t>
            </a:r>
          </a:p>
        </p:txBody>
      </p:sp>
    </p:spTree>
    <p:extLst>
      <p:ext uri="{BB962C8B-B14F-4D97-AF65-F5344CB8AC3E}">
        <p14:creationId xmlns:p14="http://schemas.microsoft.com/office/powerpoint/2010/main" val="210958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A4F74D-AD07-470A-83C9-594F70163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Uważaj na automatyczną konwersje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DBA41D-647E-477E-9C12-C5C5307AD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Pamiętaj, że liczby mogą zostać przypadkowo przekonwertowane na ciągi znaków lub </a:t>
            </a:r>
            <a:r>
              <a:rPr lang="pl-PL" dirty="0" err="1"/>
              <a:t>NaN</a:t>
            </a:r>
            <a:r>
              <a:rPr lang="pl-PL" dirty="0"/>
              <a:t> (nie numer).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x = 5 + "7";  </a:t>
            </a:r>
          </a:p>
        </p:txBody>
      </p:sp>
    </p:spTree>
    <p:extLst>
      <p:ext uri="{BB962C8B-B14F-4D97-AF65-F5344CB8AC3E}">
        <p14:creationId xmlns:p14="http://schemas.microsoft.com/office/powerpoint/2010/main" val="888730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29FAB6-646E-42B0-85F4-9094C4B25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Używaj ===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C314DB-EE2D-493D-9A88-B0223A375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Operator porównania == zawsze konwertuje (do pasujących typów) przed porównaniem.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Operator === wymusza porównanie wartości i typu</a:t>
            </a:r>
          </a:p>
        </p:txBody>
      </p:sp>
    </p:spTree>
    <p:extLst>
      <p:ext uri="{BB962C8B-B14F-4D97-AF65-F5344CB8AC3E}">
        <p14:creationId xmlns:p14="http://schemas.microsoft.com/office/powerpoint/2010/main" val="4049260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</TotalTime>
  <Words>313</Words>
  <Application>Microsoft Office PowerPoint</Application>
  <PresentationFormat>Panoramiczny</PresentationFormat>
  <Paragraphs>61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Integralny</vt:lpstr>
      <vt:lpstr>Dobre praktyki</vt:lpstr>
      <vt:lpstr>Wstęp</vt:lpstr>
      <vt:lpstr>Zmienne globalne</vt:lpstr>
      <vt:lpstr>Deklaracja na górze</vt:lpstr>
      <vt:lpstr>Inicjalizacja zmiennych</vt:lpstr>
      <vt:lpstr>Nie stosuj new</vt:lpstr>
      <vt:lpstr>Nigdy nie deklaruj typów prostych jako obiekty</vt:lpstr>
      <vt:lpstr>Uważaj na automatyczną konwersje</vt:lpstr>
      <vt:lpstr>Używaj ===</vt:lpstr>
      <vt:lpstr>Wartość domyślana funkcji</vt:lpstr>
      <vt:lpstr>Kończenie switch default-em</vt:lpstr>
      <vt:lpstr>Unikaj eval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Dobre praktyki</dc:title>
  <dc:creator>Damian Radzik</dc:creator>
  <cp:lastModifiedBy>Damian Radzik</cp:lastModifiedBy>
  <cp:revision>2</cp:revision>
  <dcterms:created xsi:type="dcterms:W3CDTF">2018-12-16T11:50:24Z</dcterms:created>
  <dcterms:modified xsi:type="dcterms:W3CDTF">2018-12-16T12:06:11Z</dcterms:modified>
</cp:coreProperties>
</file>