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F6EEC7-F0D2-41A9-9D7C-614A74C674EA}" v="7" dt="2019-02-19T10:40:00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D3F6EEC7-F0D2-41A9-9D7C-614A74C674EA}"/>
    <pc:docChg chg="custSel modSld">
      <pc:chgData name="Damian Radzik" userId="9b6437a5cc3fe03b" providerId="LiveId" clId="{D3F6EEC7-F0D2-41A9-9D7C-614A74C674EA}" dt="2019-02-19T10:40:00.571" v="5" actId="27636"/>
      <pc:docMkLst>
        <pc:docMk/>
      </pc:docMkLst>
      <pc:sldChg chg="modSp">
        <pc:chgData name="Damian Radzik" userId="9b6437a5cc3fe03b" providerId="LiveId" clId="{D3F6EEC7-F0D2-41A9-9D7C-614A74C674EA}" dt="2019-02-19T10:40:00.440" v="0" actId="27636"/>
        <pc:sldMkLst>
          <pc:docMk/>
          <pc:sldMk cId="3539567434" sldId="258"/>
        </pc:sldMkLst>
        <pc:spChg chg="mod">
          <ac:chgData name="Damian Radzik" userId="9b6437a5cc3fe03b" providerId="LiveId" clId="{D3F6EEC7-F0D2-41A9-9D7C-614A74C674EA}" dt="2019-02-19T10:40:00.440" v="0" actId="27636"/>
          <ac:spMkLst>
            <pc:docMk/>
            <pc:sldMk cId="3539567434" sldId="258"/>
            <ac:spMk id="3" creationId="{2CF11D4E-7E85-4FAA-9339-25C15D963F59}"/>
          </ac:spMkLst>
        </pc:spChg>
      </pc:sldChg>
      <pc:sldChg chg="modSp">
        <pc:chgData name="Damian Radzik" userId="9b6437a5cc3fe03b" providerId="LiveId" clId="{D3F6EEC7-F0D2-41A9-9D7C-614A74C674EA}" dt="2019-02-19T10:40:00.469" v="1" actId="27636"/>
        <pc:sldMkLst>
          <pc:docMk/>
          <pc:sldMk cId="2559659337" sldId="259"/>
        </pc:sldMkLst>
        <pc:spChg chg="mod">
          <ac:chgData name="Damian Radzik" userId="9b6437a5cc3fe03b" providerId="LiveId" clId="{D3F6EEC7-F0D2-41A9-9D7C-614A74C674EA}" dt="2019-02-19T10:40:00.469" v="1" actId="27636"/>
          <ac:spMkLst>
            <pc:docMk/>
            <pc:sldMk cId="2559659337" sldId="259"/>
            <ac:spMk id="3" creationId="{4ABB2ABA-E4BE-49FD-A1AA-973D65CC99A1}"/>
          </ac:spMkLst>
        </pc:spChg>
      </pc:sldChg>
      <pc:sldChg chg="modSp">
        <pc:chgData name="Damian Radzik" userId="9b6437a5cc3fe03b" providerId="LiveId" clId="{D3F6EEC7-F0D2-41A9-9D7C-614A74C674EA}" dt="2019-02-19T10:40:00.491" v="2" actId="27636"/>
        <pc:sldMkLst>
          <pc:docMk/>
          <pc:sldMk cId="161179184" sldId="260"/>
        </pc:sldMkLst>
        <pc:spChg chg="mod">
          <ac:chgData name="Damian Radzik" userId="9b6437a5cc3fe03b" providerId="LiveId" clId="{D3F6EEC7-F0D2-41A9-9D7C-614A74C674EA}" dt="2019-02-19T10:40:00.491" v="2" actId="27636"/>
          <ac:spMkLst>
            <pc:docMk/>
            <pc:sldMk cId="161179184" sldId="260"/>
            <ac:spMk id="3" creationId="{35D50AEE-3D4C-4689-A0D0-60C339AE7208}"/>
          </ac:spMkLst>
        </pc:spChg>
      </pc:sldChg>
      <pc:sldChg chg="modSp">
        <pc:chgData name="Damian Radzik" userId="9b6437a5cc3fe03b" providerId="LiveId" clId="{D3F6EEC7-F0D2-41A9-9D7C-614A74C674EA}" dt="2019-02-19T10:40:00.529" v="4" actId="27636"/>
        <pc:sldMkLst>
          <pc:docMk/>
          <pc:sldMk cId="6107023" sldId="262"/>
        </pc:sldMkLst>
        <pc:spChg chg="mod">
          <ac:chgData name="Damian Radzik" userId="9b6437a5cc3fe03b" providerId="LiveId" clId="{D3F6EEC7-F0D2-41A9-9D7C-614A74C674EA}" dt="2019-02-19T10:40:00.529" v="4" actId="27636"/>
          <ac:spMkLst>
            <pc:docMk/>
            <pc:sldMk cId="6107023" sldId="262"/>
            <ac:spMk id="3" creationId="{739CD967-0CE8-403D-8F91-B0ECA397B2B1}"/>
          </ac:spMkLst>
        </pc:spChg>
        <pc:spChg chg="mod">
          <ac:chgData name="Damian Radzik" userId="9b6437a5cc3fe03b" providerId="LiveId" clId="{D3F6EEC7-F0D2-41A9-9D7C-614A74C674EA}" dt="2019-02-19T10:40:00.526" v="3" actId="27636"/>
          <ac:spMkLst>
            <pc:docMk/>
            <pc:sldMk cId="6107023" sldId="262"/>
            <ac:spMk id="4" creationId="{AF73712E-538C-4FF2-BA4B-AD9A7BC49E1B}"/>
          </ac:spMkLst>
        </pc:spChg>
      </pc:sldChg>
      <pc:sldChg chg="modSp">
        <pc:chgData name="Damian Radzik" userId="9b6437a5cc3fe03b" providerId="LiveId" clId="{D3F6EEC7-F0D2-41A9-9D7C-614A74C674EA}" dt="2019-02-19T10:40:00.571" v="5" actId="27636"/>
        <pc:sldMkLst>
          <pc:docMk/>
          <pc:sldMk cId="2488834606" sldId="263"/>
        </pc:sldMkLst>
        <pc:spChg chg="mod">
          <ac:chgData name="Damian Radzik" userId="9b6437a5cc3fe03b" providerId="LiveId" clId="{D3F6EEC7-F0D2-41A9-9D7C-614A74C674EA}" dt="2019-02-19T10:40:00.571" v="5" actId="27636"/>
          <ac:spMkLst>
            <pc:docMk/>
            <pc:sldMk cId="2488834606" sldId="263"/>
            <ac:spMk id="6" creationId="{6AA141BF-8E72-4A99-979F-7EFEBEF083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7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022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66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796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16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876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38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40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274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08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8D202D-501C-4DD2-8810-7112F997B231}" type="datetimeFigureOut">
              <a:rPr lang="pl-PL" smtClean="0"/>
              <a:t>19.02.2019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FC8B609-A233-4B2F-92C2-BA13D756136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84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089A65-7B2A-41F9-A453-BC521D9F74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Dodawanie i usuwanie węzłów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EBCDE72-39AC-4BEA-942D-F6FDEDD236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21917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87D354-A37B-48ED-8312-7F292564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B7F92-42B4-44FF-A2ED-D84C93B3C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dodać nowy element do DOM HTML, musisz najpierw utworzyć element (element </a:t>
            </a:r>
            <a:r>
              <a:rPr lang="pl-PL" dirty="0" err="1"/>
              <a:t>node</a:t>
            </a:r>
            <a:r>
              <a:rPr lang="pl-PL" dirty="0"/>
              <a:t>), a następnie dołączyć go do istniejącego elementu.</a:t>
            </a:r>
          </a:p>
        </p:txBody>
      </p:sp>
    </p:spTree>
    <p:extLst>
      <p:ext uri="{BB962C8B-B14F-4D97-AF65-F5344CB8AC3E}">
        <p14:creationId xmlns:p14="http://schemas.microsoft.com/office/powerpoint/2010/main" val="135725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399A02-37A4-45C2-AE51-5C5244006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F11D4E-7E85-4FAA-9339-25C15D963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&lt;div id="div1"&gt;</a:t>
            </a:r>
          </a:p>
          <a:p>
            <a:pPr marL="0" indent="0">
              <a:buNone/>
            </a:pPr>
            <a:r>
              <a:rPr lang="pl-PL" dirty="0"/>
              <a:t>&lt;p id="p1"&gt;Pierwszy paragraf&lt;/p&gt;</a:t>
            </a:r>
          </a:p>
          <a:p>
            <a:pPr marL="0" indent="0">
              <a:buNone/>
            </a:pPr>
            <a:r>
              <a:rPr lang="pl-PL" dirty="0"/>
              <a:t>&lt;p id="p2"&gt;Drugi paragraf&lt;/p&gt;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para = </a:t>
            </a:r>
            <a:r>
              <a:rPr lang="pl-PL" dirty="0" err="1"/>
              <a:t>document.createElement</a:t>
            </a:r>
            <a:r>
              <a:rPr lang="pl-PL" dirty="0"/>
              <a:t>("p");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node</a:t>
            </a:r>
            <a:r>
              <a:rPr lang="pl-PL" dirty="0"/>
              <a:t> = </a:t>
            </a:r>
            <a:r>
              <a:rPr lang="pl-PL" dirty="0" err="1"/>
              <a:t>document.createTextNode</a:t>
            </a:r>
            <a:r>
              <a:rPr lang="pl-PL" dirty="0"/>
              <a:t>(„Nowy paragraf");</a:t>
            </a:r>
          </a:p>
          <a:p>
            <a:pPr marL="0" indent="0">
              <a:buNone/>
            </a:pPr>
            <a:r>
              <a:rPr lang="pl-PL" dirty="0" err="1"/>
              <a:t>para.appendChild</a:t>
            </a:r>
            <a:r>
              <a:rPr lang="pl-PL" dirty="0"/>
              <a:t>(</a:t>
            </a:r>
            <a:r>
              <a:rPr lang="pl-PL" dirty="0" err="1"/>
              <a:t>node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element = </a:t>
            </a:r>
            <a:r>
              <a:rPr lang="pl-PL" dirty="0" err="1"/>
              <a:t>document.getElementById</a:t>
            </a:r>
            <a:r>
              <a:rPr lang="pl-PL" dirty="0"/>
              <a:t>("div1");</a:t>
            </a:r>
          </a:p>
          <a:p>
            <a:pPr marL="0" indent="0">
              <a:buNone/>
            </a:pPr>
            <a:r>
              <a:rPr lang="pl-PL" dirty="0" err="1"/>
              <a:t>element.appendChild</a:t>
            </a:r>
            <a:r>
              <a:rPr lang="pl-PL" dirty="0"/>
              <a:t>(para);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3956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1471E-B11B-409C-B8A3-3C24B6007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BB2ABA-E4BE-49FD-A1AA-973D65CC9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dirty="0"/>
              <a:t>Ten kod tworzy nowy element &lt;p&gt;: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para = </a:t>
            </a:r>
            <a:r>
              <a:rPr lang="pl-PL" dirty="0" err="1"/>
              <a:t>document.createElement</a:t>
            </a:r>
            <a:r>
              <a:rPr lang="pl-PL" dirty="0"/>
              <a:t> ("p");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dodać tekst do elementu &lt;p&gt;, musisz najpierw utworzyć węzeł tekstowy. Ten kod tworzy węzeł tekstowy: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node</a:t>
            </a:r>
            <a:r>
              <a:rPr lang="pl-PL" dirty="0"/>
              <a:t> = </a:t>
            </a:r>
            <a:r>
              <a:rPr lang="pl-PL" dirty="0" err="1"/>
              <a:t>document.createTextNode</a:t>
            </a:r>
            <a:r>
              <a:rPr lang="pl-PL" dirty="0"/>
              <a:t> ("To jest nowy akapit.");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Następnie musisz dołączyć węzeł tekstowy do elementu &lt;p&gt;:</a:t>
            </a:r>
          </a:p>
          <a:p>
            <a:pPr marL="0" indent="0">
              <a:buNone/>
            </a:pPr>
            <a:r>
              <a:rPr lang="pl-PL" dirty="0" err="1"/>
              <a:t>para.appendChild</a:t>
            </a:r>
            <a:r>
              <a:rPr lang="pl-PL" dirty="0"/>
              <a:t> (</a:t>
            </a:r>
            <a:r>
              <a:rPr lang="pl-PL" dirty="0" err="1"/>
              <a:t>node</a:t>
            </a:r>
            <a:r>
              <a:rPr lang="pl-PL" dirty="0"/>
              <a:t>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 koniec musisz dodać nowy element do istniejącego elementu.</a:t>
            </a:r>
          </a:p>
          <a:p>
            <a:pPr marL="0" indent="0">
              <a:buNone/>
            </a:pPr>
            <a:r>
              <a:rPr lang="pl-PL" dirty="0"/>
              <a:t>Ten kod znajduje istniejący element: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element = </a:t>
            </a:r>
            <a:r>
              <a:rPr lang="pl-PL" dirty="0" err="1"/>
              <a:t>document.getElementById</a:t>
            </a:r>
            <a:r>
              <a:rPr lang="pl-PL" dirty="0"/>
              <a:t> ("div1");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Ten kod dołącza nowy element do istniejącego elementu:</a:t>
            </a:r>
          </a:p>
          <a:p>
            <a:pPr marL="0" indent="0">
              <a:buNone/>
            </a:pPr>
            <a:r>
              <a:rPr lang="pl-PL" dirty="0" err="1"/>
              <a:t>element.appendChild</a:t>
            </a:r>
            <a:r>
              <a:rPr lang="pl-PL" dirty="0"/>
              <a:t> (para);</a:t>
            </a:r>
          </a:p>
        </p:txBody>
      </p:sp>
    </p:spTree>
    <p:extLst>
      <p:ext uri="{BB962C8B-B14F-4D97-AF65-F5344CB8AC3E}">
        <p14:creationId xmlns:p14="http://schemas.microsoft.com/office/powerpoint/2010/main" val="255965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42EE7A-6784-4639-8273-8683B87A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Before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D50AEE-3D4C-4689-A0D0-60C339AE7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&lt;div id="div1"&gt;</a:t>
            </a:r>
          </a:p>
          <a:p>
            <a:pPr marL="0" indent="0">
              <a:buNone/>
            </a:pPr>
            <a:r>
              <a:rPr lang="pl-PL" dirty="0"/>
              <a:t>&lt;p id="p1"&gt;1&lt;/p&gt;</a:t>
            </a:r>
          </a:p>
          <a:p>
            <a:pPr marL="0" indent="0">
              <a:buNone/>
            </a:pPr>
            <a:r>
              <a:rPr lang="pl-PL" dirty="0"/>
              <a:t>&lt;p id="p2"&gt;2&lt;/p&gt;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para = </a:t>
            </a:r>
            <a:r>
              <a:rPr lang="pl-PL" dirty="0" err="1"/>
              <a:t>document.createElement</a:t>
            </a:r>
            <a:r>
              <a:rPr lang="pl-PL" dirty="0"/>
              <a:t>("p");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node</a:t>
            </a:r>
            <a:r>
              <a:rPr lang="pl-PL" dirty="0"/>
              <a:t> = </a:t>
            </a:r>
            <a:r>
              <a:rPr lang="pl-PL" dirty="0" err="1"/>
              <a:t>document.createTextNode</a:t>
            </a:r>
            <a:r>
              <a:rPr lang="pl-PL" dirty="0"/>
              <a:t>(„0");</a:t>
            </a:r>
          </a:p>
          <a:p>
            <a:pPr marL="0" indent="0">
              <a:buNone/>
            </a:pPr>
            <a:r>
              <a:rPr lang="pl-PL" dirty="0" err="1"/>
              <a:t>para.appendChild</a:t>
            </a:r>
            <a:r>
              <a:rPr lang="pl-PL" dirty="0"/>
              <a:t>(</a:t>
            </a:r>
            <a:r>
              <a:rPr lang="pl-PL" dirty="0" err="1"/>
              <a:t>node</a:t>
            </a:r>
            <a:r>
              <a:rPr lang="pl-PL" dirty="0"/>
              <a:t>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element = </a:t>
            </a:r>
            <a:r>
              <a:rPr lang="pl-PL" dirty="0" err="1"/>
              <a:t>document.getElementById</a:t>
            </a:r>
            <a:r>
              <a:rPr lang="pl-PL" dirty="0"/>
              <a:t>("div1");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child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("p1");</a:t>
            </a:r>
          </a:p>
          <a:p>
            <a:pPr marL="0" indent="0">
              <a:buNone/>
            </a:pPr>
            <a:r>
              <a:rPr lang="pl-PL" dirty="0" err="1"/>
              <a:t>element.insertBefore</a:t>
            </a:r>
            <a:r>
              <a:rPr lang="pl-PL" dirty="0"/>
              <a:t>(</a:t>
            </a:r>
            <a:r>
              <a:rPr lang="pl-PL" dirty="0" err="1"/>
              <a:t>para,child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6117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1EF0A2-D655-4BFD-A54F-C47A6CAE3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remove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27580A-9E04-4469-B2E1-C4B089D6D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id="div1"&gt;</a:t>
            </a:r>
            <a:br>
              <a:rPr lang="pl-PL" dirty="0"/>
            </a:br>
            <a:r>
              <a:rPr lang="pl-PL" dirty="0"/>
              <a:t>  &lt;p id="p1"&gt;1&lt;/p&gt;</a:t>
            </a:r>
            <a:br>
              <a:rPr lang="pl-PL" dirty="0"/>
            </a:br>
            <a:r>
              <a:rPr lang="pl-PL" dirty="0"/>
              <a:t>  &lt;p id="p2"&gt;2&lt;/p&gt;</a:t>
            </a:r>
            <a:br>
              <a:rPr lang="pl-PL" dirty="0"/>
            </a:br>
            <a:r>
              <a:rPr lang="pl-PL" dirty="0"/>
              <a:t>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parent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("div1");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child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("p1");</a:t>
            </a:r>
            <a:br>
              <a:rPr lang="pl-PL" dirty="0"/>
            </a:br>
            <a:r>
              <a:rPr lang="pl-PL" dirty="0" err="1"/>
              <a:t>parent.removeChild</a:t>
            </a:r>
            <a:r>
              <a:rPr lang="pl-PL" dirty="0"/>
              <a:t>(</a:t>
            </a:r>
            <a:r>
              <a:rPr lang="pl-PL" dirty="0" err="1"/>
              <a:t>child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5084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B2A7AC-8332-4366-AFE7-6EB402DF1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9CD967-0CE8-403D-8F91-B0ECA397B2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Ten dokument HTML zawiera element &lt;div&gt; z dwoma węzłami potomnymi (dwa elementy &lt;p&gt;):</a:t>
            </a:r>
          </a:p>
          <a:p>
            <a:pPr marL="0" indent="0">
              <a:buNone/>
            </a:pPr>
            <a:r>
              <a:rPr lang="pl-PL" dirty="0"/>
              <a:t>&lt;div id = "div1"&gt;</a:t>
            </a:r>
          </a:p>
          <a:p>
            <a:pPr marL="0" indent="0">
              <a:buNone/>
            </a:pPr>
            <a:r>
              <a:rPr lang="pl-PL" dirty="0"/>
              <a:t>   &lt;p id = "p1"&gt; To jest akapit. &lt;/ p&gt;</a:t>
            </a:r>
          </a:p>
          <a:p>
            <a:pPr marL="0" indent="0">
              <a:buNone/>
            </a:pPr>
            <a:r>
              <a:rPr lang="pl-PL" dirty="0"/>
              <a:t>   &lt;p id = "p2"&gt; To jest kolejny akapit. &lt;/ p&gt;</a:t>
            </a:r>
          </a:p>
          <a:p>
            <a:pPr marL="0" indent="0">
              <a:buNone/>
            </a:pPr>
            <a:r>
              <a:rPr lang="pl-PL" dirty="0"/>
              <a:t>&lt;/ div&gt;</a:t>
            </a:r>
          </a:p>
          <a:p>
            <a:pPr marL="0" indent="0">
              <a:buNone/>
            </a:pPr>
            <a:r>
              <a:rPr lang="pl-PL" dirty="0"/>
              <a:t>Znajdź element o id = "div1":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parent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 ("div1");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Znajdź element &lt;p&gt; z id = "p1":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child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 ("p1");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Usuń dziecko z rodzica:</a:t>
            </a:r>
          </a:p>
          <a:p>
            <a:pPr marL="0" indent="0">
              <a:buNone/>
            </a:pPr>
            <a:r>
              <a:rPr lang="pl-PL" dirty="0" err="1"/>
              <a:t>parent.removeChild</a:t>
            </a:r>
            <a:r>
              <a:rPr lang="pl-PL" dirty="0"/>
              <a:t> (</a:t>
            </a:r>
            <a:r>
              <a:rPr lang="pl-PL" dirty="0" err="1"/>
              <a:t>child</a:t>
            </a:r>
            <a:r>
              <a:rPr lang="pl-PL" dirty="0"/>
              <a:t>);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F73712E-538C-4FF2-BA4B-AD9A7BC49E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DOM musi znać zarówno element, który chcesz usunąć, jak i jego element nadrzędny.</a:t>
            </a:r>
          </a:p>
          <a:p>
            <a:pPr marL="0" indent="0">
              <a:buNone/>
            </a:pPr>
            <a:r>
              <a:rPr lang="pl-PL" dirty="0"/>
              <a:t>Oto typowe obejście: Znajdź dziecko, które chcesz usunąć, i użyj jego właściwości </a:t>
            </a:r>
            <a:r>
              <a:rPr lang="pl-PL" dirty="0" err="1"/>
              <a:t>parentNode</a:t>
            </a:r>
            <a:r>
              <a:rPr lang="pl-PL" dirty="0"/>
              <a:t>, aby znaleźć element nadrzędny: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child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 ("p1");</a:t>
            </a:r>
          </a:p>
          <a:p>
            <a:pPr marL="0" indent="0">
              <a:buNone/>
            </a:pPr>
            <a:r>
              <a:rPr lang="pl-PL" dirty="0" err="1"/>
              <a:t>child.parentNode.removeChild</a:t>
            </a:r>
            <a:r>
              <a:rPr lang="pl-PL" dirty="0"/>
              <a:t> (</a:t>
            </a:r>
            <a:r>
              <a:rPr lang="pl-PL" dirty="0" err="1"/>
              <a:t>child</a:t>
            </a:r>
            <a:r>
              <a:rPr lang="pl-PL" dirty="0"/>
              <a:t>);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0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C8F89050-8C17-4E35-AB67-4D6321FAE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replace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AA141BF-8E72-4A99-979F-7EFEBEF08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&lt;div id="div1"&gt;</a:t>
            </a:r>
            <a:br>
              <a:rPr lang="pl-PL" dirty="0"/>
            </a:br>
            <a:r>
              <a:rPr lang="pl-PL" dirty="0"/>
              <a:t>  &lt;p id="p1"&gt;1&lt;/p&gt;</a:t>
            </a:r>
            <a:br>
              <a:rPr lang="pl-PL" dirty="0"/>
            </a:br>
            <a:r>
              <a:rPr lang="pl-PL" dirty="0"/>
              <a:t>  &lt;p id="p2"&gt;2&lt;/p&gt;</a:t>
            </a:r>
            <a:br>
              <a:rPr lang="pl-PL" dirty="0"/>
            </a:br>
            <a:r>
              <a:rPr lang="pl-PL" dirty="0"/>
              <a:t>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para = </a:t>
            </a:r>
            <a:r>
              <a:rPr lang="pl-PL" dirty="0" err="1"/>
              <a:t>document.createElement</a:t>
            </a:r>
            <a:r>
              <a:rPr lang="pl-PL" dirty="0"/>
              <a:t>("p");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node</a:t>
            </a:r>
            <a:r>
              <a:rPr lang="pl-PL" dirty="0"/>
              <a:t> = </a:t>
            </a:r>
            <a:r>
              <a:rPr lang="pl-PL" dirty="0" err="1"/>
              <a:t>document.createTextNode</a:t>
            </a:r>
            <a:r>
              <a:rPr lang="pl-PL" dirty="0"/>
              <a:t>("To nowy");</a:t>
            </a:r>
            <a:br>
              <a:rPr lang="pl-PL" dirty="0"/>
            </a:br>
            <a:r>
              <a:rPr lang="pl-PL" dirty="0" err="1"/>
              <a:t>para.appendChild</a:t>
            </a:r>
            <a:r>
              <a:rPr lang="pl-PL" dirty="0"/>
              <a:t>(</a:t>
            </a:r>
            <a:r>
              <a:rPr lang="pl-PL" dirty="0" err="1"/>
              <a:t>node</a:t>
            </a:r>
            <a:r>
              <a:rPr lang="pl-PL" dirty="0"/>
              <a:t>);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parent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("div1");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child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("p1");</a:t>
            </a:r>
            <a:br>
              <a:rPr lang="pl-PL" dirty="0"/>
            </a:br>
            <a:r>
              <a:rPr lang="pl-PL" dirty="0" err="1"/>
              <a:t>parent.replaceChild</a:t>
            </a:r>
            <a:r>
              <a:rPr lang="pl-PL" dirty="0"/>
              <a:t>(para, </a:t>
            </a:r>
            <a:r>
              <a:rPr lang="pl-PL" dirty="0" err="1"/>
              <a:t>child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88834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387</Words>
  <Application>Microsoft Office PowerPoint</Application>
  <PresentationFormat>Panoramiczny</PresentationFormat>
  <Paragraphs>70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Integralny</vt:lpstr>
      <vt:lpstr>Dodawanie i usuwanie węzłów</vt:lpstr>
      <vt:lpstr>Wstęp</vt:lpstr>
      <vt:lpstr>Przykład</vt:lpstr>
      <vt:lpstr>Wyjaśnienie</vt:lpstr>
      <vt:lpstr>Before</vt:lpstr>
      <vt:lpstr>remove</vt:lpstr>
      <vt:lpstr>Wyjaśnienie</vt:lpstr>
      <vt:lpstr>replace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Dodawanie i usuwanie węzłów</dc:title>
  <dc:creator>Damian Radzik</dc:creator>
  <cp:lastModifiedBy>Damian Radzik</cp:lastModifiedBy>
  <cp:revision>1</cp:revision>
  <dcterms:created xsi:type="dcterms:W3CDTF">2019-02-17T11:09:37Z</dcterms:created>
  <dcterms:modified xsi:type="dcterms:W3CDTF">2019-02-19T10:40:03Z</dcterms:modified>
</cp:coreProperties>
</file>