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6706" autoAdjust="0"/>
  </p:normalViewPr>
  <p:slideViewPr>
    <p:cSldViewPr snapToGrid="0">
      <p:cViewPr varScale="1">
        <p:scale>
          <a:sx n="110" d="100"/>
          <a:sy n="110" d="100"/>
        </p:scale>
        <p:origin x="510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11645E3-A326-4520-9D0E-0313922B6A18}" type="datetimeFigureOut">
              <a:rPr lang="pl-PL" smtClean="0"/>
              <a:t>06.01.2019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0EA4-B05B-43EB-9CC5-EC5EDD758A79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0890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45E3-A326-4520-9D0E-0313922B6A18}" type="datetimeFigureOut">
              <a:rPr lang="pl-PL" smtClean="0"/>
              <a:t>06.01.2019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0EA4-B05B-43EB-9CC5-EC5EDD758A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7018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45E3-A326-4520-9D0E-0313922B6A18}" type="datetimeFigureOut">
              <a:rPr lang="pl-PL" smtClean="0"/>
              <a:t>06.01.2019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0EA4-B05B-43EB-9CC5-EC5EDD758A79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8257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45E3-A326-4520-9D0E-0313922B6A18}" type="datetimeFigureOut">
              <a:rPr lang="pl-PL" smtClean="0"/>
              <a:t>06.01.2019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0EA4-B05B-43EB-9CC5-EC5EDD758A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3931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45E3-A326-4520-9D0E-0313922B6A18}" type="datetimeFigureOut">
              <a:rPr lang="pl-PL" smtClean="0"/>
              <a:t>06.01.2019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0EA4-B05B-43EB-9CC5-EC5EDD758A79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7288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45E3-A326-4520-9D0E-0313922B6A18}" type="datetimeFigureOut">
              <a:rPr lang="pl-PL" smtClean="0"/>
              <a:t>06.01.2019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0EA4-B05B-43EB-9CC5-EC5EDD758A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9444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45E3-A326-4520-9D0E-0313922B6A18}" type="datetimeFigureOut">
              <a:rPr lang="pl-PL" smtClean="0"/>
              <a:t>06.01.2019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0EA4-B05B-43EB-9CC5-EC5EDD758A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7431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45E3-A326-4520-9D0E-0313922B6A18}" type="datetimeFigureOut">
              <a:rPr lang="pl-PL" smtClean="0"/>
              <a:t>06.01.2019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0EA4-B05B-43EB-9CC5-EC5EDD758A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9828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45E3-A326-4520-9D0E-0313922B6A18}" type="datetimeFigureOut">
              <a:rPr lang="pl-PL" smtClean="0"/>
              <a:t>06.01.2019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0EA4-B05B-43EB-9CC5-EC5EDD758A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0416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45E3-A326-4520-9D0E-0313922B6A18}" type="datetimeFigureOut">
              <a:rPr lang="pl-PL" smtClean="0"/>
              <a:t>06.01.2019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0EA4-B05B-43EB-9CC5-EC5EDD758A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862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45E3-A326-4520-9D0E-0313922B6A18}" type="datetimeFigureOut">
              <a:rPr lang="pl-PL" smtClean="0"/>
              <a:t>06.01.2019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0EA4-B05B-43EB-9CC5-EC5EDD758A79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345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11645E3-A326-4520-9D0E-0313922B6A18}" type="datetimeFigureOut">
              <a:rPr lang="pl-PL" smtClean="0"/>
              <a:t>06.01.2019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4120EA4-B05B-43EB-9CC5-EC5EDD758A79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6102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B7E9DC-A883-459A-B858-4043CFAEEB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Forms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5A076FB-6E9F-4226-BFE3-99ED8124D4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4190969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E6B2B3-B5F6-44FE-AAC1-BDD726380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Właściwości </a:t>
            </a:r>
            <a:r>
              <a:rPr lang="pl-PL" dirty="0" err="1"/>
              <a:t>validity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EA429A-312F-4627-90CC-507243FEA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 err="1"/>
              <a:t>customError</a:t>
            </a:r>
            <a:r>
              <a:rPr lang="pl-PL" dirty="0"/>
              <a:t> - Ustawiony na </a:t>
            </a:r>
            <a:r>
              <a:rPr lang="pl-PL" dirty="0" err="1"/>
              <a:t>true</a:t>
            </a:r>
            <a:r>
              <a:rPr lang="pl-PL" dirty="0"/>
              <a:t>, jeśli ustawiony jest niestandardowy komunikat o poprawności.</a:t>
            </a:r>
          </a:p>
          <a:p>
            <a:pPr marL="0" indent="0">
              <a:buNone/>
            </a:pPr>
            <a:r>
              <a:rPr lang="pl-PL" dirty="0" err="1"/>
              <a:t>patternMismatch</a:t>
            </a:r>
            <a:r>
              <a:rPr lang="pl-PL" dirty="0"/>
              <a:t> - Ustaw na </a:t>
            </a:r>
            <a:r>
              <a:rPr lang="pl-PL" dirty="0" err="1"/>
              <a:t>true</a:t>
            </a:r>
            <a:r>
              <a:rPr lang="pl-PL" dirty="0"/>
              <a:t>, jeśli wartość elementu nie jest zgodna z atrybutem wzorca.</a:t>
            </a:r>
          </a:p>
          <a:p>
            <a:pPr marL="0" indent="0">
              <a:buNone/>
            </a:pPr>
            <a:r>
              <a:rPr lang="pl-PL" dirty="0" err="1"/>
              <a:t>rangeOverflow</a:t>
            </a:r>
            <a:r>
              <a:rPr lang="pl-PL" dirty="0"/>
              <a:t> - Ustaw na </a:t>
            </a:r>
            <a:r>
              <a:rPr lang="pl-PL" dirty="0" err="1"/>
              <a:t>true</a:t>
            </a:r>
            <a:r>
              <a:rPr lang="pl-PL" dirty="0"/>
              <a:t>, jeśli wartość elementu jest większa niż jego atrybut max.</a:t>
            </a:r>
          </a:p>
          <a:p>
            <a:pPr marL="0" indent="0">
              <a:buNone/>
            </a:pPr>
            <a:r>
              <a:rPr lang="pl-PL" dirty="0" err="1"/>
              <a:t>rangeUnderflow</a:t>
            </a:r>
            <a:r>
              <a:rPr lang="pl-PL" dirty="0"/>
              <a:t> -  Ustaw na </a:t>
            </a:r>
            <a:r>
              <a:rPr lang="pl-PL" dirty="0" err="1"/>
              <a:t>true</a:t>
            </a:r>
            <a:r>
              <a:rPr lang="pl-PL" dirty="0"/>
              <a:t>, jeśli wartość elementu jest mniejsza niż jego atrybut min.</a:t>
            </a:r>
          </a:p>
          <a:p>
            <a:pPr marL="0" indent="0">
              <a:buNone/>
            </a:pPr>
            <a:r>
              <a:rPr lang="pl-PL" dirty="0" err="1"/>
              <a:t>stepMismatch</a:t>
            </a:r>
            <a:r>
              <a:rPr lang="pl-PL" dirty="0"/>
              <a:t> -  Ustaw na </a:t>
            </a:r>
            <a:r>
              <a:rPr lang="pl-PL" dirty="0" err="1"/>
              <a:t>true</a:t>
            </a:r>
            <a:r>
              <a:rPr lang="pl-PL" dirty="0"/>
              <a:t>, jeśli wartość elementu jest nieprawidłowa na podstawie jego atrybutu kroku.</a:t>
            </a:r>
          </a:p>
          <a:p>
            <a:pPr marL="0" indent="0">
              <a:buNone/>
            </a:pPr>
            <a:r>
              <a:rPr lang="pl-PL" dirty="0" err="1"/>
              <a:t>tooLong</a:t>
            </a:r>
            <a:r>
              <a:rPr lang="pl-PL" dirty="0"/>
              <a:t> - Ustaw na wartość </a:t>
            </a:r>
            <a:r>
              <a:rPr lang="pl-PL" dirty="0" err="1"/>
              <a:t>true</a:t>
            </a:r>
            <a:r>
              <a:rPr lang="pl-PL" dirty="0"/>
              <a:t>, jeśli wartość elementu przekracza jego atrybut </a:t>
            </a:r>
            <a:r>
              <a:rPr lang="pl-PL" dirty="0" err="1"/>
              <a:t>maxLength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 err="1"/>
              <a:t>typeMismatch</a:t>
            </a:r>
            <a:r>
              <a:rPr lang="pl-PL" dirty="0"/>
              <a:t> - Ustaw na wartość </a:t>
            </a:r>
            <a:r>
              <a:rPr lang="pl-PL" dirty="0" err="1"/>
              <a:t>true</a:t>
            </a:r>
            <a:r>
              <a:rPr lang="pl-PL" dirty="0"/>
              <a:t>, jeśli wartość elementu jest niepoprawna zgodnie z jego atrybutem </a:t>
            </a:r>
            <a:r>
              <a:rPr lang="pl-PL" dirty="0" err="1"/>
              <a:t>type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 err="1"/>
              <a:t>valueMissing</a:t>
            </a:r>
            <a:r>
              <a:rPr lang="pl-PL" dirty="0"/>
              <a:t> - Ustaw na </a:t>
            </a:r>
            <a:r>
              <a:rPr lang="pl-PL" dirty="0" err="1"/>
              <a:t>true</a:t>
            </a:r>
            <a:r>
              <a:rPr lang="pl-PL" dirty="0"/>
              <a:t>, jeśli element (z wymaganym atrybutem) nie ma wartości.</a:t>
            </a:r>
          </a:p>
          <a:p>
            <a:pPr marL="0" indent="0">
              <a:buNone/>
            </a:pPr>
            <a:r>
              <a:rPr lang="pl-PL" dirty="0" err="1"/>
              <a:t>Valid</a:t>
            </a:r>
            <a:r>
              <a:rPr lang="pl-PL" dirty="0"/>
              <a:t> - Ustaw na </a:t>
            </a:r>
            <a:r>
              <a:rPr lang="pl-PL" dirty="0" err="1"/>
              <a:t>true</a:t>
            </a:r>
            <a:r>
              <a:rPr lang="pl-PL" dirty="0"/>
              <a:t>, jeśli wartość elementu jest poprawna.</a:t>
            </a:r>
          </a:p>
        </p:txBody>
      </p:sp>
    </p:spTree>
    <p:extLst>
      <p:ext uri="{BB962C8B-B14F-4D97-AF65-F5344CB8AC3E}">
        <p14:creationId xmlns:p14="http://schemas.microsoft.com/office/powerpoint/2010/main" val="4286121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E874A5-1B71-4C2A-A5B4-4BB7CE121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7F9D90-0BB8-4A57-A89F-177839052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input</a:t>
            </a:r>
            <a:r>
              <a:rPr lang="pl-PL" dirty="0"/>
              <a:t> id="id1" 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number</a:t>
            </a:r>
            <a:r>
              <a:rPr lang="pl-PL" dirty="0"/>
              <a:t>" max="100"&gt;</a:t>
            </a: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button</a:t>
            </a:r>
            <a:r>
              <a:rPr lang="pl-PL" dirty="0"/>
              <a:t> </a:t>
            </a:r>
            <a:r>
              <a:rPr lang="pl-PL" dirty="0" err="1"/>
              <a:t>onclick</a:t>
            </a:r>
            <a:r>
              <a:rPr lang="pl-PL" dirty="0"/>
              <a:t>="</a:t>
            </a:r>
            <a:r>
              <a:rPr lang="pl-PL" dirty="0" err="1"/>
              <a:t>myFunction</a:t>
            </a:r>
            <a:r>
              <a:rPr lang="pl-PL" dirty="0"/>
              <a:t>()"&gt;OK&lt;/</a:t>
            </a:r>
            <a:r>
              <a:rPr lang="pl-PL" dirty="0" err="1"/>
              <a:t>button</a:t>
            </a:r>
            <a:r>
              <a:rPr lang="pl-PL" dirty="0"/>
              <a:t>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&lt;p id="demo"&gt;&lt;/p&gt;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 err="1"/>
              <a:t>function</a:t>
            </a:r>
            <a:r>
              <a:rPr lang="pl-PL" dirty="0"/>
              <a:t> </a:t>
            </a:r>
            <a:r>
              <a:rPr lang="pl-PL" dirty="0" err="1"/>
              <a:t>myFunction</a:t>
            </a:r>
            <a:r>
              <a:rPr lang="pl-PL" dirty="0"/>
              <a:t>() {</a:t>
            </a:r>
            <a:br>
              <a:rPr lang="pl-PL" dirty="0"/>
            </a:br>
            <a:r>
              <a:rPr lang="pl-PL" dirty="0"/>
              <a:t>  </a:t>
            </a:r>
            <a:r>
              <a:rPr lang="pl-PL" dirty="0" err="1"/>
              <a:t>var</a:t>
            </a:r>
            <a:r>
              <a:rPr lang="pl-PL" dirty="0"/>
              <a:t> txt = "";</a:t>
            </a:r>
            <a:br>
              <a:rPr lang="pl-PL" dirty="0"/>
            </a:br>
            <a:r>
              <a:rPr lang="pl-PL" dirty="0"/>
              <a:t>  </a:t>
            </a:r>
            <a:r>
              <a:rPr lang="pl-PL" dirty="0" err="1"/>
              <a:t>if</a:t>
            </a:r>
            <a:r>
              <a:rPr lang="pl-PL" dirty="0"/>
              <a:t> (</a:t>
            </a:r>
            <a:r>
              <a:rPr lang="pl-PL" dirty="0" err="1"/>
              <a:t>document.getElementById</a:t>
            </a:r>
            <a:r>
              <a:rPr lang="pl-PL" dirty="0"/>
              <a:t>("id1").</a:t>
            </a:r>
            <a:r>
              <a:rPr lang="pl-PL" dirty="0" err="1"/>
              <a:t>validity.rangeOverflow</a:t>
            </a:r>
            <a:r>
              <a:rPr lang="pl-PL" dirty="0"/>
              <a:t>) {</a:t>
            </a:r>
            <a:br>
              <a:rPr lang="pl-PL" dirty="0"/>
            </a:br>
            <a:r>
              <a:rPr lang="pl-PL" dirty="0"/>
              <a:t>    txt = „Za duża";</a:t>
            </a:r>
            <a:br>
              <a:rPr lang="pl-PL" dirty="0"/>
            </a:br>
            <a:r>
              <a:rPr lang="pl-PL" dirty="0"/>
              <a:t>  }</a:t>
            </a:r>
            <a:br>
              <a:rPr lang="pl-PL" dirty="0"/>
            </a:br>
            <a:r>
              <a:rPr lang="pl-PL" dirty="0"/>
              <a:t>  </a:t>
            </a: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 = txt;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57758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3C8078-F5BD-40C3-9673-C3B77D307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F2FC5E-5D45-4A1A-8A9B-E2F5F6AFF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Walidacja stron HTML może być wykonana również w JS.</a:t>
            </a:r>
          </a:p>
        </p:txBody>
      </p:sp>
    </p:spTree>
    <p:extLst>
      <p:ext uri="{BB962C8B-B14F-4D97-AF65-F5344CB8AC3E}">
        <p14:creationId xmlns:p14="http://schemas.microsoft.com/office/powerpoint/2010/main" val="155398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69686B-39B9-41A8-8C3F-8226E79F8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B225D2-358C-4D3C-89F4-D8BF087AE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function </a:t>
            </a:r>
            <a:r>
              <a:rPr lang="en-US" dirty="0" err="1"/>
              <a:t>validateForm</a:t>
            </a:r>
            <a:r>
              <a:rPr lang="en-US" dirty="0"/>
              <a:t>() {</a:t>
            </a:r>
            <a:br>
              <a:rPr lang="en-US" dirty="0"/>
            </a:br>
            <a:r>
              <a:rPr lang="en-US" dirty="0"/>
              <a:t>  </a:t>
            </a:r>
            <a:r>
              <a:rPr lang="en-US" dirty="0" err="1"/>
              <a:t>var</a:t>
            </a:r>
            <a:r>
              <a:rPr lang="en-US" dirty="0"/>
              <a:t> x = </a:t>
            </a:r>
            <a:r>
              <a:rPr lang="en-US" dirty="0" err="1"/>
              <a:t>document.forms</a:t>
            </a:r>
            <a:r>
              <a:rPr lang="en-US" dirty="0"/>
              <a:t>["</a:t>
            </a:r>
            <a:r>
              <a:rPr lang="en-US" dirty="0" err="1"/>
              <a:t>myForm</a:t>
            </a:r>
            <a:r>
              <a:rPr lang="en-US" dirty="0"/>
              <a:t>"]["</a:t>
            </a:r>
            <a:r>
              <a:rPr lang="en-US" dirty="0" err="1"/>
              <a:t>fname</a:t>
            </a:r>
            <a:r>
              <a:rPr lang="en-US" dirty="0"/>
              <a:t>"].value;</a:t>
            </a:r>
            <a:br>
              <a:rPr lang="en-US" dirty="0"/>
            </a:br>
            <a:r>
              <a:rPr lang="en-US" dirty="0"/>
              <a:t>  if (x == "") {</a:t>
            </a:r>
            <a:br>
              <a:rPr lang="en-US" dirty="0"/>
            </a:br>
            <a:r>
              <a:rPr lang="en-US" dirty="0"/>
              <a:t>    alert(„</a:t>
            </a:r>
            <a:r>
              <a:rPr lang="pl-PL" dirty="0"/>
              <a:t>Wpisz </a:t>
            </a:r>
            <a:r>
              <a:rPr lang="pl-PL" dirty="0" err="1"/>
              <a:t>imie</a:t>
            </a:r>
            <a:r>
              <a:rPr lang="en-US" dirty="0"/>
              <a:t>");</a:t>
            </a:r>
            <a:br>
              <a:rPr lang="en-US" dirty="0"/>
            </a:br>
            <a:r>
              <a:rPr lang="en-US" dirty="0"/>
              <a:t>    return false;</a:t>
            </a:r>
            <a:br>
              <a:rPr lang="en-US" dirty="0"/>
            </a:br>
            <a:r>
              <a:rPr lang="en-US" dirty="0"/>
              <a:t>  }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&lt;form </a:t>
            </a:r>
            <a:r>
              <a:rPr lang="pl-PL" dirty="0" err="1"/>
              <a:t>name</a:t>
            </a:r>
            <a:r>
              <a:rPr lang="pl-PL" dirty="0"/>
              <a:t>="</a:t>
            </a:r>
            <a:r>
              <a:rPr lang="pl-PL" dirty="0" err="1"/>
              <a:t>myForm</a:t>
            </a:r>
            <a:r>
              <a:rPr lang="pl-PL" dirty="0"/>
              <a:t>" </a:t>
            </a:r>
            <a:r>
              <a:rPr lang="pl-PL" dirty="0" err="1"/>
              <a:t>action</a:t>
            </a:r>
            <a:r>
              <a:rPr lang="pl-PL" dirty="0"/>
              <a:t>="/</a:t>
            </a:r>
            <a:r>
              <a:rPr lang="pl-PL" dirty="0" err="1"/>
              <a:t>action_page.php</a:t>
            </a:r>
            <a:r>
              <a:rPr lang="pl-PL" dirty="0"/>
              <a:t>" </a:t>
            </a:r>
            <a:r>
              <a:rPr lang="pl-PL" b="1" dirty="0" err="1"/>
              <a:t>onsubmit</a:t>
            </a:r>
            <a:r>
              <a:rPr lang="pl-PL" b="1" dirty="0"/>
              <a:t>="return </a:t>
            </a:r>
            <a:r>
              <a:rPr lang="pl-PL" b="1" dirty="0" err="1"/>
              <a:t>validateForm</a:t>
            </a:r>
            <a:r>
              <a:rPr lang="pl-PL" b="1" dirty="0"/>
              <a:t>()"</a:t>
            </a:r>
            <a:r>
              <a:rPr lang="pl-PL" dirty="0"/>
              <a:t> </a:t>
            </a:r>
            <a:r>
              <a:rPr lang="pl-PL" dirty="0" err="1"/>
              <a:t>method</a:t>
            </a:r>
            <a:r>
              <a:rPr lang="pl-PL" dirty="0"/>
              <a:t>="post"&gt;</a:t>
            </a:r>
            <a:br>
              <a:rPr lang="pl-PL" dirty="0"/>
            </a:br>
            <a:r>
              <a:rPr lang="pl-PL" dirty="0" err="1"/>
              <a:t>Name</a:t>
            </a:r>
            <a:r>
              <a:rPr lang="pl-PL" dirty="0"/>
              <a:t>: &lt;</a:t>
            </a:r>
            <a:r>
              <a:rPr lang="pl-PL" dirty="0" err="1"/>
              <a:t>input</a:t>
            </a:r>
            <a:r>
              <a:rPr lang="pl-PL" dirty="0"/>
              <a:t> 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text</a:t>
            </a:r>
            <a:r>
              <a:rPr lang="pl-PL" dirty="0"/>
              <a:t>" </a:t>
            </a:r>
            <a:r>
              <a:rPr lang="pl-PL" dirty="0" err="1"/>
              <a:t>name</a:t>
            </a:r>
            <a:r>
              <a:rPr lang="pl-PL" dirty="0"/>
              <a:t>="</a:t>
            </a:r>
            <a:r>
              <a:rPr lang="pl-PL" dirty="0" err="1"/>
              <a:t>fname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input</a:t>
            </a:r>
            <a:r>
              <a:rPr lang="pl-PL" dirty="0"/>
              <a:t> 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submit</a:t>
            </a:r>
            <a:r>
              <a:rPr lang="pl-PL" dirty="0"/>
              <a:t>" </a:t>
            </a:r>
            <a:r>
              <a:rPr lang="pl-PL" dirty="0" err="1"/>
              <a:t>value</a:t>
            </a:r>
            <a:r>
              <a:rPr lang="pl-PL" dirty="0"/>
              <a:t>="</a:t>
            </a:r>
            <a:r>
              <a:rPr lang="pl-PL" dirty="0" err="1"/>
              <a:t>Submit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&lt;/form&gt;</a:t>
            </a:r>
          </a:p>
        </p:txBody>
      </p:sp>
    </p:spTree>
    <p:extLst>
      <p:ext uri="{BB962C8B-B14F-4D97-AF65-F5344CB8AC3E}">
        <p14:creationId xmlns:p14="http://schemas.microsoft.com/office/powerpoint/2010/main" val="2095727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024842-25AB-432D-9FF1-55471CD7C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Liczby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26A4D4-DE75-4B46-A305-2C3A48090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button</a:t>
            </a:r>
            <a:r>
              <a:rPr lang="pl-PL" dirty="0"/>
              <a:t> 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button</a:t>
            </a:r>
            <a:r>
              <a:rPr lang="pl-PL" dirty="0"/>
              <a:t>" </a:t>
            </a:r>
            <a:r>
              <a:rPr lang="pl-PL" dirty="0" err="1"/>
              <a:t>onclick</a:t>
            </a:r>
            <a:r>
              <a:rPr lang="pl-PL" dirty="0"/>
              <a:t>="</a:t>
            </a:r>
            <a:r>
              <a:rPr lang="pl-PL" dirty="0" err="1"/>
              <a:t>myFunction</a:t>
            </a:r>
            <a:r>
              <a:rPr lang="pl-PL" dirty="0"/>
              <a:t>()"&gt;</a:t>
            </a:r>
            <a:r>
              <a:rPr lang="pl-PL" dirty="0" err="1"/>
              <a:t>Submit</a:t>
            </a:r>
            <a:r>
              <a:rPr lang="pl-PL" dirty="0"/>
              <a:t>&lt;/</a:t>
            </a:r>
            <a:r>
              <a:rPr lang="pl-PL" dirty="0" err="1"/>
              <a:t>button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&lt;p id="demo"&gt;&lt;/p&gt;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myFunction</a:t>
            </a:r>
            <a:r>
              <a:rPr lang="pl-PL" dirty="0"/>
              <a:t>() {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var</a:t>
            </a:r>
            <a:r>
              <a:rPr lang="pl-PL" dirty="0"/>
              <a:t> x, </a:t>
            </a:r>
            <a:r>
              <a:rPr lang="pl-PL" dirty="0" err="1"/>
              <a:t>text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x = </a:t>
            </a:r>
            <a:r>
              <a:rPr lang="pl-PL" dirty="0" err="1"/>
              <a:t>document.getElementById</a:t>
            </a:r>
            <a:r>
              <a:rPr lang="pl-PL" dirty="0"/>
              <a:t>("</a:t>
            </a:r>
            <a:r>
              <a:rPr lang="pl-PL" dirty="0" err="1"/>
              <a:t>numb</a:t>
            </a:r>
            <a:r>
              <a:rPr lang="pl-PL" dirty="0"/>
              <a:t>").</a:t>
            </a:r>
            <a:r>
              <a:rPr lang="pl-PL" dirty="0" err="1"/>
              <a:t>value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 err="1"/>
              <a:t>if</a:t>
            </a:r>
            <a:r>
              <a:rPr lang="pl-PL" dirty="0"/>
              <a:t> (</a:t>
            </a:r>
            <a:r>
              <a:rPr lang="pl-PL" dirty="0" err="1"/>
              <a:t>isNaN</a:t>
            </a:r>
            <a:r>
              <a:rPr lang="pl-PL" dirty="0"/>
              <a:t>(x) || x &lt; 1 || x &gt; 10)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text</a:t>
            </a:r>
            <a:r>
              <a:rPr lang="pl-PL" dirty="0"/>
              <a:t> = „</a:t>
            </a:r>
            <a:r>
              <a:rPr lang="pl-PL" dirty="0" err="1"/>
              <a:t>Zly</a:t>
            </a:r>
            <a:r>
              <a:rPr lang="pl-PL" dirty="0"/>
              <a:t> numer”;</a:t>
            </a:r>
          </a:p>
          <a:p>
            <a:pPr marL="0" indent="0">
              <a:buNone/>
            </a:pPr>
            <a:r>
              <a:rPr lang="pl-PL" dirty="0"/>
              <a:t>  } </a:t>
            </a:r>
            <a:r>
              <a:rPr lang="pl-PL" dirty="0" err="1"/>
              <a:t>else</a:t>
            </a:r>
            <a:r>
              <a:rPr lang="pl-PL" dirty="0"/>
              <a:t>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text</a:t>
            </a:r>
            <a:r>
              <a:rPr lang="pl-PL" dirty="0"/>
              <a:t> = "OK";</a:t>
            </a:r>
          </a:p>
          <a:p>
            <a:pPr marL="0" indent="0">
              <a:buNone/>
            </a:pPr>
            <a:r>
              <a:rPr lang="pl-PL" dirty="0"/>
              <a:t>  }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 = </a:t>
            </a:r>
            <a:r>
              <a:rPr lang="pl-PL" dirty="0" err="1"/>
              <a:t>text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561595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0C0D91-4016-4708-89C4-8C3C434DE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Automatyczna walidacja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449306-789A-4656-811D-453947C30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&lt;form action="/</a:t>
            </a:r>
            <a:r>
              <a:rPr lang="en-US" dirty="0" err="1"/>
              <a:t>action_page.php</a:t>
            </a:r>
            <a:r>
              <a:rPr lang="en-US" dirty="0"/>
              <a:t>" method="post"&gt;</a:t>
            </a:r>
            <a:br>
              <a:rPr lang="en-US" dirty="0"/>
            </a:br>
            <a:r>
              <a:rPr lang="en-US" dirty="0"/>
              <a:t>  &lt;input type="text" name="</a:t>
            </a:r>
            <a:r>
              <a:rPr lang="en-US" dirty="0" err="1"/>
              <a:t>fname</a:t>
            </a:r>
            <a:r>
              <a:rPr lang="en-US" dirty="0"/>
              <a:t>" </a:t>
            </a:r>
            <a:r>
              <a:rPr lang="en-US" b="1" dirty="0"/>
              <a:t>required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  &lt;input type="submit" value="Submit"&gt;</a:t>
            </a:r>
            <a:br>
              <a:rPr lang="en-US" dirty="0"/>
            </a:br>
            <a:r>
              <a:rPr lang="en-US" dirty="0"/>
              <a:t>&lt;/form&gt;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3346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07F1B5-5053-4073-BC8C-B0CBCECCC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Sprawdzanie danych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84BCBC5-A65F-45BE-8FA1-73D215672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Sprawdzanie danych to proces zapewniający, że dane wprowadzane przez użytkownika są poprawne i użyteczne.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Typowe zadania sprawdzania poprawności to:</a:t>
            </a:r>
          </a:p>
          <a:p>
            <a:r>
              <a:rPr lang="pl-PL" dirty="0"/>
              <a:t>czy użytkownik wypełnił wszystkie wymagane pola?</a:t>
            </a:r>
          </a:p>
          <a:p>
            <a:r>
              <a:rPr lang="pl-PL" dirty="0"/>
              <a:t>czy użytkownik wprowadził poprawną datę?</a:t>
            </a:r>
          </a:p>
          <a:p>
            <a:r>
              <a:rPr lang="pl-PL" dirty="0"/>
              <a:t>czy użytkownik wprowadził tekst w polu numerycznym?</a:t>
            </a:r>
          </a:p>
          <a:p>
            <a:pPr marL="0" indent="0">
              <a:buNone/>
            </a:pPr>
            <a:r>
              <a:rPr lang="pl-PL" dirty="0"/>
              <a:t>Najczęściej celem sprawdzania poprawności danych jest zapewnienie prawidłowego wprowadzania danych przez użytkownika.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Walidację można zdefiniować wieloma różnymi metodami i wdrożyć na wiele różnych sposobów.</a:t>
            </a:r>
          </a:p>
          <a:p>
            <a:pPr marL="0" indent="0">
              <a:buNone/>
            </a:pPr>
            <a:r>
              <a:rPr lang="pl-PL" dirty="0"/>
              <a:t>Walidacja po stronie serwera jest wykonywana przez serwer WWW po wprowadzeniu danych wejściowych na serwer.</a:t>
            </a:r>
          </a:p>
          <a:p>
            <a:pPr marL="0" indent="0">
              <a:buNone/>
            </a:pPr>
            <a:r>
              <a:rPr lang="pl-PL" dirty="0"/>
              <a:t>Sprawdzanie poprawności strony klienta jest wykonywane przez przeglądarkę internetową, przed wprowadzeniem danych wejściowych do serwera WWW.</a:t>
            </a:r>
          </a:p>
        </p:txBody>
      </p:sp>
    </p:spTree>
    <p:extLst>
      <p:ext uri="{BB962C8B-B14F-4D97-AF65-F5344CB8AC3E}">
        <p14:creationId xmlns:p14="http://schemas.microsoft.com/office/powerpoint/2010/main" val="712175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059706-00E9-4ADA-A2D4-D700CD788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AED2745-80E8-4F4E-9D41-66168398A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checkValidity</a:t>
            </a:r>
            <a:r>
              <a:rPr lang="pl-PL" dirty="0"/>
              <a:t> () Zwraca wartość </a:t>
            </a:r>
            <a:r>
              <a:rPr lang="pl-PL" dirty="0" err="1"/>
              <a:t>true</a:t>
            </a:r>
            <a:r>
              <a:rPr lang="pl-PL" dirty="0"/>
              <a:t>, jeśli element wejściowy zawiera poprawne dane.</a:t>
            </a:r>
          </a:p>
          <a:p>
            <a:pPr marL="0" indent="0">
              <a:buNone/>
            </a:pPr>
            <a:r>
              <a:rPr lang="pl-PL" dirty="0" err="1"/>
              <a:t>setCustomValidity</a:t>
            </a:r>
            <a:r>
              <a:rPr lang="pl-PL" dirty="0"/>
              <a:t> () Ustawia właściwość </a:t>
            </a:r>
            <a:r>
              <a:rPr lang="pl-PL" dirty="0" err="1"/>
              <a:t>validationMessage</a:t>
            </a:r>
            <a:r>
              <a:rPr lang="pl-PL" dirty="0"/>
              <a:t> elementu wejściowego.</a:t>
            </a:r>
          </a:p>
        </p:txBody>
      </p:sp>
    </p:spTree>
    <p:extLst>
      <p:ext uri="{BB962C8B-B14F-4D97-AF65-F5344CB8AC3E}">
        <p14:creationId xmlns:p14="http://schemas.microsoft.com/office/powerpoint/2010/main" val="1032446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37657C-9FCB-4730-BC6A-F3B8B5D5C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checkValidity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ED326C-FDB2-439A-B389-F32A78188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input</a:t>
            </a:r>
            <a:r>
              <a:rPr lang="pl-PL" dirty="0"/>
              <a:t> id="id1" 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number</a:t>
            </a:r>
            <a:r>
              <a:rPr lang="pl-PL" dirty="0"/>
              <a:t>" min="100" max="300" </a:t>
            </a:r>
            <a:r>
              <a:rPr lang="pl-PL" dirty="0" err="1"/>
              <a:t>required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button</a:t>
            </a:r>
            <a:r>
              <a:rPr lang="pl-PL" dirty="0"/>
              <a:t> </a:t>
            </a:r>
            <a:r>
              <a:rPr lang="pl-PL" dirty="0" err="1"/>
              <a:t>onclick</a:t>
            </a:r>
            <a:r>
              <a:rPr lang="pl-PL" dirty="0"/>
              <a:t>="</a:t>
            </a:r>
            <a:r>
              <a:rPr lang="pl-PL" dirty="0" err="1"/>
              <a:t>myFunction</a:t>
            </a:r>
            <a:r>
              <a:rPr lang="pl-PL" dirty="0"/>
              <a:t>()"&gt;OK&lt;/</a:t>
            </a:r>
            <a:r>
              <a:rPr lang="pl-PL" dirty="0" err="1"/>
              <a:t>button</a:t>
            </a:r>
            <a:r>
              <a:rPr lang="pl-PL" dirty="0"/>
              <a:t>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&lt;p id="demo"&gt;&lt;/p&gt;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 err="1"/>
              <a:t>function</a:t>
            </a:r>
            <a:r>
              <a:rPr lang="pl-PL" dirty="0"/>
              <a:t> </a:t>
            </a:r>
            <a:r>
              <a:rPr lang="pl-PL" dirty="0" err="1"/>
              <a:t>myFunction</a:t>
            </a:r>
            <a:r>
              <a:rPr lang="pl-PL" dirty="0"/>
              <a:t>() {</a:t>
            </a:r>
            <a:br>
              <a:rPr lang="pl-PL" dirty="0"/>
            </a:br>
            <a:r>
              <a:rPr lang="pl-PL" dirty="0"/>
              <a:t>  </a:t>
            </a: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inpObj</a:t>
            </a:r>
            <a:r>
              <a:rPr lang="pl-PL" dirty="0"/>
              <a:t> = </a:t>
            </a:r>
            <a:r>
              <a:rPr lang="pl-PL" dirty="0" err="1"/>
              <a:t>document.getElementById</a:t>
            </a:r>
            <a:r>
              <a:rPr lang="pl-PL" dirty="0"/>
              <a:t>("id1");</a:t>
            </a:r>
            <a:br>
              <a:rPr lang="pl-PL" dirty="0"/>
            </a:br>
            <a:r>
              <a:rPr lang="pl-PL" dirty="0"/>
              <a:t>  </a:t>
            </a:r>
            <a:r>
              <a:rPr lang="pl-PL" dirty="0" err="1"/>
              <a:t>if</a:t>
            </a:r>
            <a:r>
              <a:rPr lang="pl-PL" dirty="0"/>
              <a:t> (!</a:t>
            </a:r>
            <a:r>
              <a:rPr lang="pl-PL" dirty="0" err="1"/>
              <a:t>inpObj.checkValidity</a:t>
            </a:r>
            <a:r>
              <a:rPr lang="pl-PL" dirty="0"/>
              <a:t>()) {</a:t>
            </a:r>
            <a:br>
              <a:rPr lang="pl-PL" dirty="0"/>
            </a:br>
            <a:r>
              <a:rPr lang="pl-PL" dirty="0"/>
              <a:t>    </a:t>
            </a: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 = </a:t>
            </a:r>
            <a:r>
              <a:rPr lang="pl-PL" dirty="0" err="1"/>
              <a:t>inpObj.validationMessage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  }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429852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66BB67-5AD8-48F9-8B07-FD374BBAD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Właściwości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726271-CC5C-41D9-9E24-869851E81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Validity</a:t>
            </a:r>
            <a:r>
              <a:rPr lang="pl-PL" dirty="0"/>
              <a:t> - Zawiera właściwości boolowskie związane z poprawnością elementu wejściowego.</a:t>
            </a:r>
          </a:p>
          <a:p>
            <a:pPr marL="0" indent="0">
              <a:buNone/>
            </a:pPr>
            <a:r>
              <a:rPr lang="pl-PL" dirty="0" err="1"/>
              <a:t>validationMessage</a:t>
            </a:r>
            <a:r>
              <a:rPr lang="pl-PL" dirty="0"/>
              <a:t> - Zawiera komunikat wyświetlany przez przeglądarkę, gdy ważność jest fałszywa.</a:t>
            </a:r>
          </a:p>
          <a:p>
            <a:pPr marL="0" indent="0">
              <a:buNone/>
            </a:pPr>
            <a:r>
              <a:rPr lang="pl-PL" dirty="0" err="1"/>
              <a:t>willValidate</a:t>
            </a:r>
            <a:r>
              <a:rPr lang="pl-PL" dirty="0"/>
              <a:t> - Wskazuje, czy element wejściowy zostanie sprawdzony.</a:t>
            </a:r>
          </a:p>
        </p:txBody>
      </p:sp>
    </p:spTree>
    <p:extLst>
      <p:ext uri="{BB962C8B-B14F-4D97-AF65-F5344CB8AC3E}">
        <p14:creationId xmlns:p14="http://schemas.microsoft.com/office/powerpoint/2010/main" val="10574760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</TotalTime>
  <Words>427</Words>
  <Application>Microsoft Office PowerPoint</Application>
  <PresentationFormat>Panoramiczny</PresentationFormat>
  <Paragraphs>57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6" baseType="lpstr">
      <vt:lpstr>Arial</vt:lpstr>
      <vt:lpstr>Tw Cen MT</vt:lpstr>
      <vt:lpstr>Tw Cen MT Condensed</vt:lpstr>
      <vt:lpstr>Wingdings 3</vt:lpstr>
      <vt:lpstr>Integralny</vt:lpstr>
      <vt:lpstr>Forms</vt:lpstr>
      <vt:lpstr>Wstęp</vt:lpstr>
      <vt:lpstr>Przykład</vt:lpstr>
      <vt:lpstr>Liczby</vt:lpstr>
      <vt:lpstr>Automatyczna walidacja</vt:lpstr>
      <vt:lpstr>Sprawdzanie danych</vt:lpstr>
      <vt:lpstr>JS</vt:lpstr>
      <vt:lpstr>checkValidity()</vt:lpstr>
      <vt:lpstr>Właściwości</vt:lpstr>
      <vt:lpstr>Właściwości validity</vt:lpstr>
      <vt:lpstr>Przykład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Forms</dc:title>
  <dc:creator>Damian Radzik</dc:creator>
  <cp:lastModifiedBy>Damian Radzik</cp:lastModifiedBy>
  <cp:revision>2</cp:revision>
  <dcterms:created xsi:type="dcterms:W3CDTF">2019-01-06T12:32:14Z</dcterms:created>
  <dcterms:modified xsi:type="dcterms:W3CDTF">2019-01-06T12:47:38Z</dcterms:modified>
</cp:coreProperties>
</file>