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05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017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17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240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34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41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074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871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370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03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15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B102820-3F35-4743-A5BC-57C44C0CBF55}" type="datetimeFigureOut">
              <a:rPr lang="pl-PL" smtClean="0"/>
              <a:t>01.03.2019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AFE6CC0-3B34-44FE-84B2-5FF8B9F3AA6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94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D83D2F-396F-4CC6-AA8F-5020358E0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Historia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8AC4F7-E80C-4787-A07F-AF87DF1598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BOM</a:t>
            </a:r>
          </a:p>
        </p:txBody>
      </p:sp>
    </p:spTree>
    <p:extLst>
      <p:ext uri="{BB962C8B-B14F-4D97-AF65-F5344CB8AC3E}">
        <p14:creationId xmlns:p14="http://schemas.microsoft.com/office/powerpoint/2010/main" val="4132278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4F9AC2-FBE9-4A83-ACBF-B98565359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Silnik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F7E17-9470-45AC-AEA3-AD2D3D94C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</a:t>
            </a:r>
            <a:br>
              <a:rPr lang="pl-PL" dirty="0"/>
            </a:br>
            <a:r>
              <a:rPr lang="pl-PL" dirty="0"/>
              <a:t>"</a:t>
            </a:r>
            <a:r>
              <a:rPr lang="pl-PL" dirty="0" err="1"/>
              <a:t>navigator.product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" + </a:t>
            </a:r>
            <a:r>
              <a:rPr lang="pl-PL" dirty="0" err="1"/>
              <a:t>navigator.product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7561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77C190-9E80-4523-A629-C4FAED214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Wersja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4D7A35-6EAB-43CD-8A89-54012E856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navigator.appVersion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3611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CE9A04-9B6D-462F-9B44-FD968E401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Agent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DED5AF-AEAD-4991-82CD-9CFA421BD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navigator.userAgent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31004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5F1DD-7DED-47A3-9514-6579FB721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63661C-5D2A-42F2-8F9B-70AD4C05D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Informacje z obiektu </a:t>
            </a:r>
            <a:r>
              <a:rPr lang="pl-PL" dirty="0" err="1"/>
              <a:t>navigator</a:t>
            </a:r>
            <a:r>
              <a:rPr lang="pl-PL" dirty="0"/>
              <a:t> często mogą wprowadzać w błąd i nie powinny być używane do wykrywania wersji przeglądarek, ponieważ:</a:t>
            </a:r>
          </a:p>
          <a:p>
            <a:r>
              <a:rPr lang="pl-PL" dirty="0"/>
              <a:t>Różne przeglądarki mogą używać tej samej nazwy</a:t>
            </a:r>
          </a:p>
          <a:p>
            <a:r>
              <a:rPr lang="pl-PL" dirty="0"/>
              <a:t>Dane nawigatora mogą być zmieniane przez właściciela przeglądarki</a:t>
            </a:r>
          </a:p>
          <a:p>
            <a:r>
              <a:rPr lang="pl-PL" dirty="0"/>
              <a:t>Niektóre przeglądarki błędnie identyfikują się, aby ominąć testy witryny</a:t>
            </a:r>
          </a:p>
          <a:p>
            <a:r>
              <a:rPr lang="pl-PL" dirty="0"/>
              <a:t>Przeglądarki nie mogą zgłaszać nowych systemów operacyjnych, wydanych później niż przeglądarka</a:t>
            </a:r>
          </a:p>
        </p:txBody>
      </p:sp>
    </p:spTree>
    <p:extLst>
      <p:ext uri="{BB962C8B-B14F-4D97-AF65-F5344CB8AC3E}">
        <p14:creationId xmlns:p14="http://schemas.microsoft.com/office/powerpoint/2010/main" val="22183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3D282E-503F-4FAB-929D-F8A7D34E1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A22883-ED48-49B8-856F-09F90DE7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navigator.platform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91218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A7F746-14C7-4851-8331-2D47AEACC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FFF77A-837B-4A3C-B3BE-296D539FE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navigator.language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04418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DDB847-6AD3-446B-A658-09643F00B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Online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44C8C5-17A7-428E-B1BC-5FF49EC8E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navigator.onLine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57275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9B87F-A8EB-4E98-9EAB-EC61AF05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Java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F284CC-435B-407C-9B36-F1B489669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&lt;p id="demo"&gt;&lt;/p&gt;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&lt;script&gt;</a:t>
            </a:r>
            <a:br>
              <a:rPr lang="en-US" dirty="0"/>
            </a:b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 </a:t>
            </a:r>
            <a:r>
              <a:rPr lang="en-US" dirty="0" err="1"/>
              <a:t>navigator.javaEnabled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&lt;/script&gt;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725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69FA6-8D5A-4E81-8CB8-E55AFC9B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19BEAA-E8C6-4E88-AD35-53C43A242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window.history</a:t>
            </a:r>
            <a:r>
              <a:rPr lang="pl-PL" dirty="0"/>
              <a:t> zawiera historię przeglądarek.</a:t>
            </a:r>
          </a:p>
        </p:txBody>
      </p:sp>
    </p:spTree>
    <p:extLst>
      <p:ext uri="{BB962C8B-B14F-4D97-AF65-F5344CB8AC3E}">
        <p14:creationId xmlns:p14="http://schemas.microsoft.com/office/powerpoint/2010/main" val="248981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D6F30F-0A8D-47BD-889C-4FE4211E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5AEE8-C32E-4479-9C8A-DABE1028E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&lt;head&gt;</a:t>
            </a:r>
            <a:br>
              <a:rPr lang="en-US" dirty="0"/>
            </a:br>
            <a:r>
              <a:rPr lang="en-US" dirty="0"/>
              <a:t>&lt;script&gt;</a:t>
            </a: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goBack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err="1"/>
              <a:t>window.history.back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&lt;/script&gt;</a:t>
            </a:r>
            <a:br>
              <a:rPr lang="en-US" dirty="0"/>
            </a:br>
            <a:r>
              <a:rPr lang="en-US" dirty="0"/>
              <a:t>&lt;/head&gt;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&lt;input type="button" value="Back" onclick="</a:t>
            </a:r>
            <a:r>
              <a:rPr lang="en-US" dirty="0" err="1"/>
              <a:t>goBack</a:t>
            </a:r>
            <a:r>
              <a:rPr lang="en-US" dirty="0"/>
              <a:t>()"&gt;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896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EF04FF-D217-42EC-ADAC-8601C29F4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Historia okna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15C12D-C404-4050-95F0-2CBFC8BE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window.history</a:t>
            </a:r>
            <a:r>
              <a:rPr lang="pl-PL" dirty="0"/>
              <a:t> można zapisać bez prefiksu okna.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chronić prywatność użytkowników, istnieją ograniczenia dotyczące tego, jak JavaScript może uzyskać dostęp do tego obiektu.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Niektóre metody: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history.back</a:t>
            </a:r>
            <a:r>
              <a:rPr lang="pl-PL" dirty="0"/>
              <a:t> () - tak samo, jak kliknięcie w przeglądarce</a:t>
            </a:r>
          </a:p>
          <a:p>
            <a:pPr marL="0" indent="0">
              <a:buNone/>
            </a:pPr>
            <a:r>
              <a:rPr lang="pl-PL" dirty="0" err="1"/>
              <a:t>history.forward</a:t>
            </a:r>
            <a:r>
              <a:rPr lang="pl-PL" dirty="0"/>
              <a:t> () - tak samo, jak kliknięcie do przodu w przeglądarce</a:t>
            </a:r>
          </a:p>
        </p:txBody>
      </p:sp>
    </p:spTree>
    <p:extLst>
      <p:ext uri="{BB962C8B-B14F-4D97-AF65-F5344CB8AC3E}">
        <p14:creationId xmlns:p14="http://schemas.microsoft.com/office/powerpoint/2010/main" val="71637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C230E7-0862-4747-AB7A-A3A572B4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Navigator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9063DC-D6EF-4611-B01F-6BD5C48FE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window.navigator</a:t>
            </a:r>
            <a:r>
              <a:rPr lang="pl-PL" dirty="0"/>
              <a:t> zawiera informacje o przeglądarce odwiedzającego.</a:t>
            </a:r>
          </a:p>
        </p:txBody>
      </p:sp>
    </p:spTree>
    <p:extLst>
      <p:ext uri="{BB962C8B-B14F-4D97-AF65-F5344CB8AC3E}">
        <p14:creationId xmlns:p14="http://schemas.microsoft.com/office/powerpoint/2010/main" val="199617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7F31F8-1D31-4122-A0E9-EA0292765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Navigator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9832CB-DD6B-44BB-8AC3-932C8E71B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window.navigator</a:t>
            </a:r>
            <a:r>
              <a:rPr lang="pl-PL" dirty="0"/>
              <a:t> można zapisać bez prefiksu okna.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Kilka przykładów: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navigator.appName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navigator.appCodeName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navigator.platform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384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E5796F-E1F6-4FE9-98D5-37252EAD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Ciastka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11BFE6-5D07-4FCC-8101-74BE3FE26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</a:t>
            </a:r>
            <a:br>
              <a:rPr lang="pl-PL" dirty="0"/>
            </a:br>
            <a:r>
              <a:rPr lang="pl-PL" dirty="0"/>
              <a:t>„Ciastka" + </a:t>
            </a:r>
            <a:r>
              <a:rPr lang="pl-PL" dirty="0" err="1"/>
              <a:t>navigator.cookieEnabled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2538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21308B-B18A-45E7-BD87-673C12973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Przeglądarka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C03821-F902-4FC2-86B6-0A1BEE923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</a:t>
            </a:r>
            <a:br>
              <a:rPr lang="pl-PL" dirty="0"/>
            </a:br>
            <a:r>
              <a:rPr lang="pl-PL" dirty="0"/>
              <a:t>„Przeglądarka" + </a:t>
            </a:r>
            <a:r>
              <a:rPr lang="pl-PL" dirty="0" err="1"/>
              <a:t>navigator.appName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06048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FC9941-79D9-4FC6-BE4A-8D54E49F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Nazwa kodowa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57C8EE-8828-4466-87F2-23C3CBE11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</a:t>
            </a:r>
            <a:br>
              <a:rPr lang="pl-PL" dirty="0"/>
            </a:br>
            <a:r>
              <a:rPr lang="pl-PL" dirty="0"/>
              <a:t>"</a:t>
            </a:r>
            <a:r>
              <a:rPr lang="pl-PL" dirty="0" err="1"/>
              <a:t>navigator.appCodeName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" + </a:t>
            </a:r>
            <a:r>
              <a:rPr lang="pl-PL" dirty="0" err="1"/>
              <a:t>navigator.appCodeName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5092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199</Words>
  <Application>Microsoft Office PowerPoint</Application>
  <PresentationFormat>Panoramiczny</PresentationFormat>
  <Paragraphs>51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Tw Cen MT</vt:lpstr>
      <vt:lpstr>Tw Cen MT Condensed</vt:lpstr>
      <vt:lpstr>Wingdings 3</vt:lpstr>
      <vt:lpstr>Integralny</vt:lpstr>
      <vt:lpstr>Historia</vt:lpstr>
      <vt:lpstr>Wstęp</vt:lpstr>
      <vt:lpstr>Przykład</vt:lpstr>
      <vt:lpstr>Historia okna</vt:lpstr>
      <vt:lpstr>Navigator</vt:lpstr>
      <vt:lpstr>Navigator</vt:lpstr>
      <vt:lpstr>Ciastka</vt:lpstr>
      <vt:lpstr>Przeglądarka</vt:lpstr>
      <vt:lpstr>Nazwa kodowa</vt:lpstr>
      <vt:lpstr>Silnik</vt:lpstr>
      <vt:lpstr>Wersja</vt:lpstr>
      <vt:lpstr>Agent</vt:lpstr>
      <vt:lpstr>Uwaga</vt:lpstr>
      <vt:lpstr>System</vt:lpstr>
      <vt:lpstr>Język</vt:lpstr>
      <vt:lpstr>Online</vt:lpstr>
      <vt:lpstr>Java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</dc:title>
  <dc:creator>Damian Radzik</dc:creator>
  <cp:lastModifiedBy>Damian Radzik</cp:lastModifiedBy>
  <cp:revision>1</cp:revision>
  <dcterms:created xsi:type="dcterms:W3CDTF">2019-03-01T08:05:11Z</dcterms:created>
  <dcterms:modified xsi:type="dcterms:W3CDTF">2019-03-01T08:13:31Z</dcterms:modified>
</cp:coreProperties>
</file>