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01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99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33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92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4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9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9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35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74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9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B87220-DD25-4C89-93D1-CB30BE97258E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60C28B-3287-4B00-AD76-3912A7F9BF7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26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D1991-A222-4858-A534-EE6987E3D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– ciągi znaków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DDB9B49-7546-4A65-A6FD-B56CCCB67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909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147CE5-7B6F-46EC-ABAF-AEFA0612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Wyłuskanie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D87174-BCDA-4AE7-8706-F7B96CB0B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slice</a:t>
            </a:r>
            <a:r>
              <a:rPr lang="pl-PL" dirty="0"/>
              <a:t> (początek, koniec)</a:t>
            </a:r>
          </a:p>
          <a:p>
            <a:pPr marL="0" indent="0">
              <a:buNone/>
            </a:pPr>
            <a:r>
              <a:rPr lang="pl-PL" dirty="0" err="1"/>
              <a:t>substring</a:t>
            </a:r>
            <a:r>
              <a:rPr lang="pl-PL" dirty="0"/>
              <a:t> (początek, koniec)</a:t>
            </a:r>
          </a:p>
          <a:p>
            <a:pPr marL="0" indent="0">
              <a:buNone/>
            </a:pPr>
            <a:r>
              <a:rPr lang="pl-PL" dirty="0" err="1"/>
              <a:t>substr</a:t>
            </a:r>
            <a:r>
              <a:rPr lang="pl-PL" dirty="0"/>
              <a:t> (start, długość)</a:t>
            </a:r>
          </a:p>
        </p:txBody>
      </p:sp>
    </p:spTree>
    <p:extLst>
      <p:ext uri="{BB962C8B-B14F-4D97-AF65-F5344CB8AC3E}">
        <p14:creationId xmlns:p14="http://schemas.microsoft.com/office/powerpoint/2010/main" val="13032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4376ED-71C7-4D40-AFB9-869425BA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Slice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40929D-5EF3-4B49-BBF7-F2AE5C3AE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str</a:t>
            </a:r>
            <a:r>
              <a:rPr lang="pl-PL" dirty="0"/>
              <a:t> = "Apple, Banana, Kiwi";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res = </a:t>
            </a:r>
            <a:r>
              <a:rPr lang="pl-PL" dirty="0" err="1"/>
              <a:t>str.slice</a:t>
            </a:r>
            <a:r>
              <a:rPr lang="pl-PL" dirty="0"/>
              <a:t>(7, 13);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str</a:t>
            </a:r>
            <a:r>
              <a:rPr lang="pl-PL" dirty="0"/>
              <a:t> = "Apple, Banana, Kiwi";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res = </a:t>
            </a:r>
            <a:r>
              <a:rPr lang="pl-PL" dirty="0" err="1"/>
              <a:t>str.slice</a:t>
            </a:r>
            <a:r>
              <a:rPr lang="pl-PL" dirty="0"/>
              <a:t>(-12, -6);</a:t>
            </a:r>
          </a:p>
        </p:txBody>
      </p:sp>
    </p:spTree>
    <p:extLst>
      <p:ext uri="{BB962C8B-B14F-4D97-AF65-F5344CB8AC3E}">
        <p14:creationId xmlns:p14="http://schemas.microsoft.com/office/powerpoint/2010/main" val="17328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5524A-940C-465F-9C76-E29E89261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Substring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93A5C-B9C2-4918-8C56-103E6A274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str</a:t>
            </a:r>
            <a:r>
              <a:rPr lang="pl-PL" dirty="0"/>
              <a:t> = "Apple, Banana, Kiwi";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res = </a:t>
            </a:r>
            <a:r>
              <a:rPr lang="pl-PL" dirty="0" err="1"/>
              <a:t>str.substring</a:t>
            </a:r>
            <a:r>
              <a:rPr lang="pl-PL" dirty="0"/>
              <a:t>(7, 13);</a:t>
            </a:r>
          </a:p>
        </p:txBody>
      </p:sp>
    </p:spTree>
    <p:extLst>
      <p:ext uri="{BB962C8B-B14F-4D97-AF65-F5344CB8AC3E}">
        <p14:creationId xmlns:p14="http://schemas.microsoft.com/office/powerpoint/2010/main" val="2130014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4E8988-76B3-4849-9E10-6C75F902B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substr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4E8A9A-5234-46A7-B7E4-925A1F590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str</a:t>
            </a:r>
            <a:r>
              <a:rPr lang="pl-PL" dirty="0"/>
              <a:t> = "Apple, Banana, Kiwi";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res = </a:t>
            </a:r>
            <a:r>
              <a:rPr lang="pl-PL" dirty="0" err="1"/>
              <a:t>str.substr</a:t>
            </a:r>
            <a:r>
              <a:rPr lang="pl-PL" dirty="0"/>
              <a:t>(7, 6);</a:t>
            </a:r>
          </a:p>
        </p:txBody>
      </p:sp>
    </p:spTree>
    <p:extLst>
      <p:ext uri="{BB962C8B-B14F-4D97-AF65-F5344CB8AC3E}">
        <p14:creationId xmlns:p14="http://schemas.microsoft.com/office/powerpoint/2010/main" val="83960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B8916-23B3-4860-9B0D-856654DF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Replace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B18E0-780F-4818-AE7C-68CAC0C9D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str</a:t>
            </a:r>
            <a:r>
              <a:rPr lang="pl-PL" dirty="0"/>
              <a:t> = „test 123";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n = </a:t>
            </a:r>
            <a:r>
              <a:rPr lang="pl-PL" dirty="0" err="1"/>
              <a:t>str.replace</a:t>
            </a:r>
            <a:r>
              <a:rPr lang="pl-PL" dirty="0"/>
              <a:t>(„test", „123");</a:t>
            </a:r>
          </a:p>
        </p:txBody>
      </p:sp>
    </p:spTree>
    <p:extLst>
      <p:ext uri="{BB962C8B-B14F-4D97-AF65-F5344CB8AC3E}">
        <p14:creationId xmlns:p14="http://schemas.microsoft.com/office/powerpoint/2010/main" val="385529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578468-EFCF-4909-931D-E69DA0C3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toUpperCase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87AB16-F877-4C07-9793-AF545AE2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text1 = "Hello World!";    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text2 = text1. </a:t>
            </a:r>
            <a:r>
              <a:rPr lang="en-US" dirty="0" err="1"/>
              <a:t>toUpperCase</a:t>
            </a:r>
            <a:r>
              <a:rPr lang="en-US" dirty="0"/>
              <a:t>();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760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F5EF67-083E-4543-B6E7-A32F509CE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toLowerCase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4637DE-F75C-445C-BC9E-BA71AA1C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text1 = "Hello World!";    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text2 = text1.toLowerCase();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684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8B2BE-1284-49A3-B880-6D6FA321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concat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DC5FB-AA71-4257-9FBC-8710E1537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text1 = "Hello";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text2 = "World";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text3 = text1.concat(" ", text2);</a:t>
            </a:r>
          </a:p>
        </p:txBody>
      </p:sp>
    </p:spTree>
    <p:extLst>
      <p:ext uri="{BB962C8B-B14F-4D97-AF65-F5344CB8AC3E}">
        <p14:creationId xmlns:p14="http://schemas.microsoft.com/office/powerpoint/2010/main" val="3283093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B4D85D-328C-41B8-BED0-9089899A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trim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311C54-FFB0-49D5-9C6C-186BCFFE6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var str = "       Hello World!        ";</a:t>
            </a:r>
            <a:br>
              <a:rPr lang="nb-NO" dirty="0"/>
            </a:br>
            <a:r>
              <a:rPr lang="nb-NO" dirty="0"/>
              <a:t>alert(str.trim());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7006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925F1E-3645-4C90-888E-A4DA26A7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charAlt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B47F0-F512-4EF8-9B33-7111BA146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"HELLO WORLD";</a:t>
            </a:r>
            <a:br>
              <a:rPr lang="en-US" dirty="0"/>
            </a:br>
            <a:r>
              <a:rPr lang="en-US" dirty="0" err="1"/>
              <a:t>str.charAt</a:t>
            </a:r>
            <a:r>
              <a:rPr lang="en-US" dirty="0"/>
              <a:t>(0);   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67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315A0-332E-4997-BF2B-64A71864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Długość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04F1B-F726-455D-BF41-8BEA21D7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txt = "ABCDEFGHIJKLMNOPQRSTUVWXYZ";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sln</a:t>
            </a:r>
            <a:r>
              <a:rPr lang="pl-PL" dirty="0"/>
              <a:t> = </a:t>
            </a:r>
            <a:r>
              <a:rPr lang="pl-PL" dirty="0" err="1"/>
              <a:t>txt.length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02235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3E5E1-1676-46D7-9558-D5C04171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charCodeAt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34C524-3E28-4A61-92C1-3471A3CD9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"HELLO WORLD";</a:t>
            </a:r>
            <a:br>
              <a:rPr lang="en-US" dirty="0"/>
            </a:br>
            <a:r>
              <a:rPr lang="en-US" dirty="0" err="1"/>
              <a:t>str.charCodeAt</a:t>
            </a:r>
            <a:r>
              <a:rPr lang="en-US" dirty="0"/>
              <a:t>(0);         // 72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9353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93512C-AB32-47AE-9864-8C4590FD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split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A2CA22-BD38-43ED-B099-058E42B53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txt = "</a:t>
            </a:r>
            <a:r>
              <a:rPr lang="pl-PL" dirty="0" err="1"/>
              <a:t>a,b,c,d,e</a:t>
            </a:r>
            <a:r>
              <a:rPr lang="pl-PL" dirty="0"/>
              <a:t>";   // String</a:t>
            </a:r>
            <a:br>
              <a:rPr lang="pl-PL" dirty="0"/>
            </a:br>
            <a:r>
              <a:rPr lang="pl-PL" dirty="0" err="1"/>
              <a:t>txt.split</a:t>
            </a:r>
            <a:r>
              <a:rPr lang="pl-PL" dirty="0"/>
              <a:t>(",");          // Split on </a:t>
            </a:r>
            <a:r>
              <a:rPr lang="pl-PL" dirty="0" err="1"/>
              <a:t>commas</a:t>
            </a:r>
            <a:br>
              <a:rPr lang="pl-PL" dirty="0"/>
            </a:br>
            <a:r>
              <a:rPr lang="pl-PL" dirty="0" err="1"/>
              <a:t>txt.split</a:t>
            </a:r>
            <a:r>
              <a:rPr lang="pl-PL" dirty="0"/>
              <a:t>(" ");          // Split on </a:t>
            </a:r>
            <a:r>
              <a:rPr lang="pl-PL" dirty="0" err="1"/>
              <a:t>spaces</a:t>
            </a:r>
            <a:br>
              <a:rPr lang="pl-PL" dirty="0"/>
            </a:br>
            <a:r>
              <a:rPr lang="pl-PL" dirty="0" err="1"/>
              <a:t>txt.split</a:t>
            </a:r>
            <a:r>
              <a:rPr lang="pl-PL" dirty="0"/>
              <a:t>("|");          // Split on </a:t>
            </a:r>
            <a:r>
              <a:rPr lang="pl-PL" dirty="0" err="1"/>
              <a:t>pipe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905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199F78-FDEE-4BF0-BBCB-4CD0900EA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Znaki specjalne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BDBEFA-BA2A-41CC-8488-32754997E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\’</a:t>
            </a:r>
          </a:p>
          <a:p>
            <a:pPr marL="0" indent="0">
              <a:buNone/>
            </a:pPr>
            <a:r>
              <a:rPr lang="pl-PL" dirty="0"/>
              <a:t>\”</a:t>
            </a:r>
          </a:p>
          <a:p>
            <a:pPr marL="0" indent="0">
              <a:buNone/>
            </a:pPr>
            <a:r>
              <a:rPr lang="pl-PL" dirty="0"/>
              <a:t>\\</a:t>
            </a:r>
          </a:p>
        </p:txBody>
      </p:sp>
    </p:spTree>
    <p:extLst>
      <p:ext uri="{BB962C8B-B14F-4D97-AF65-F5344CB8AC3E}">
        <p14:creationId xmlns:p14="http://schemas.microsoft.com/office/powerpoint/2010/main" val="65412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10A57-8CF4-42C5-A142-A888DAAF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Znaki specjalne cd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0FA771F-C0E2-4997-A9CB-76CB636730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911628"/>
          <a:ext cx="10515600" cy="2179332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62124871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94233370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\b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Backspace</a:t>
                      </a:r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1735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\f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Form </a:t>
                      </a:r>
                      <a:r>
                        <a:rPr lang="pl-PL" sz="1500" dirty="0" err="1">
                          <a:effectLst/>
                        </a:rPr>
                        <a:t>Feed</a:t>
                      </a:r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84767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\n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New Line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44163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\r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Carriage Return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0390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\t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Horizontal Tabulator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4798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\v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Vertical</a:t>
                      </a:r>
                      <a:r>
                        <a:rPr lang="pl-PL" sz="1500" dirty="0">
                          <a:effectLst/>
                        </a:rPr>
                        <a:t> Tabulator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567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5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F0F5A3-CF75-43A9-9B36-846CCCE3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Wyszukiwanie pierwszego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C23AEB-042D-4CC5-8A99-1FBA617B8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v</a:t>
            </a:r>
            <a:r>
              <a:rPr lang="en-US" dirty="0" err="1"/>
              <a:t>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"Please locate where 'locate' occurs!";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pos</a:t>
            </a:r>
            <a:r>
              <a:rPr lang="en-US" dirty="0"/>
              <a:t> = </a:t>
            </a:r>
            <a:r>
              <a:rPr lang="en-US" dirty="0" err="1"/>
              <a:t>str.indexOf</a:t>
            </a:r>
            <a:r>
              <a:rPr lang="en-US" dirty="0"/>
              <a:t>("locate");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596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A85D8-2AC8-4748-9272-9E71C67A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Wyszukiwanie ostatniego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51ECA4-1F9E-4DF1-B27B-577DA9C2E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"Please locate where 'locate' occurs!";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pos</a:t>
            </a:r>
            <a:r>
              <a:rPr lang="en-US" dirty="0"/>
              <a:t> = </a:t>
            </a:r>
            <a:r>
              <a:rPr lang="en-US" dirty="0" err="1"/>
              <a:t>str.lastIndexOf</a:t>
            </a:r>
            <a:r>
              <a:rPr lang="en-US" dirty="0"/>
              <a:t>("locate");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646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976E7-0239-475E-852F-348FB0DC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Drugi parametr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1468CE-751C-4B35-A8A6-B959C066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"Please locate where 'locate' occurs!";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pos</a:t>
            </a:r>
            <a:r>
              <a:rPr lang="en-US" dirty="0"/>
              <a:t> = </a:t>
            </a:r>
            <a:r>
              <a:rPr lang="en-US" dirty="0" err="1"/>
              <a:t>str.indexOf</a:t>
            </a:r>
            <a:r>
              <a:rPr lang="en-US" dirty="0"/>
              <a:t>("locate",15);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965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F877EB-2500-4111-81B4-BEC0CEEF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Szukanie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64514D-94F7-4047-8A8F-2813D6DA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str</a:t>
            </a:r>
            <a:r>
              <a:rPr lang="en-US" dirty="0"/>
              <a:t> = "Please locate where 'locate' occurs!";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pos</a:t>
            </a:r>
            <a:r>
              <a:rPr lang="en-US" dirty="0"/>
              <a:t> = </a:t>
            </a:r>
            <a:r>
              <a:rPr lang="en-US" dirty="0" err="1"/>
              <a:t>str.search</a:t>
            </a:r>
            <a:r>
              <a:rPr lang="en-US" dirty="0"/>
              <a:t>("locate");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68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C54D4-1367-4F9E-B58E-077B745C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F988A8-34E3-46C1-B31A-A615AFB74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search</a:t>
            </a:r>
            <a:r>
              <a:rPr lang="pl-PL" dirty="0"/>
              <a:t> () nie może przyjąć drugiego argumentu jako pozycji startowej.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indexOf</a:t>
            </a:r>
            <a:r>
              <a:rPr lang="pl-PL" dirty="0"/>
              <a:t> () nie może przyjmować wyrażeń regularnych.</a:t>
            </a:r>
          </a:p>
        </p:txBody>
      </p:sp>
    </p:spTree>
    <p:extLst>
      <p:ext uri="{BB962C8B-B14F-4D97-AF65-F5344CB8AC3E}">
        <p14:creationId xmlns:p14="http://schemas.microsoft.com/office/powerpoint/2010/main" val="3080085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113</Words>
  <Application>Microsoft Office PowerPoint</Application>
  <PresentationFormat>Panoramiczny</PresentationFormat>
  <Paragraphs>59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Tw Cen MT</vt:lpstr>
      <vt:lpstr>Tw Cen MT Condensed</vt:lpstr>
      <vt:lpstr>Wingdings 3</vt:lpstr>
      <vt:lpstr>Integralny</vt:lpstr>
      <vt:lpstr>JS – ciągi znaków</vt:lpstr>
      <vt:lpstr>Długość</vt:lpstr>
      <vt:lpstr>Znaki specjalne</vt:lpstr>
      <vt:lpstr>Znaki specjalne cd</vt:lpstr>
      <vt:lpstr>Wyszukiwanie pierwszego</vt:lpstr>
      <vt:lpstr>Wyszukiwanie ostatniego</vt:lpstr>
      <vt:lpstr>Drugi parametr</vt:lpstr>
      <vt:lpstr>Szukanie</vt:lpstr>
      <vt:lpstr>Porównanie</vt:lpstr>
      <vt:lpstr>Wyłuskanie</vt:lpstr>
      <vt:lpstr>Slice</vt:lpstr>
      <vt:lpstr>Substring</vt:lpstr>
      <vt:lpstr>substr</vt:lpstr>
      <vt:lpstr>Replace</vt:lpstr>
      <vt:lpstr>toUpperCase</vt:lpstr>
      <vt:lpstr>toLowerCase</vt:lpstr>
      <vt:lpstr>concat</vt:lpstr>
      <vt:lpstr>trim</vt:lpstr>
      <vt:lpstr>charAlt</vt:lpstr>
      <vt:lpstr>charCodeAt</vt:lpstr>
      <vt:lpstr>split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– ciągi znaków</dc:title>
  <dc:creator>Damian Radzik</dc:creator>
  <cp:lastModifiedBy>Damian Radzik</cp:lastModifiedBy>
  <cp:revision>3</cp:revision>
  <dcterms:created xsi:type="dcterms:W3CDTF">2018-10-07T07:44:09Z</dcterms:created>
  <dcterms:modified xsi:type="dcterms:W3CDTF">2018-10-07T08:02:30Z</dcterms:modified>
</cp:coreProperties>
</file>