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C4C8551-8EDC-484A-B82D-30CEB8A910C8}" type="datetimeFigureOut">
              <a:rPr lang="pl-PL" smtClean="0"/>
              <a:t>23.09.2018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6E79-DD19-43F8-9AA7-C45E10AF275D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825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8551-8EDC-484A-B82D-30CEB8A910C8}" type="datetimeFigureOut">
              <a:rPr lang="pl-PL" smtClean="0"/>
              <a:t>23.09.2018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6E79-DD19-43F8-9AA7-C45E10AF27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8615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8551-8EDC-484A-B82D-30CEB8A910C8}" type="datetimeFigureOut">
              <a:rPr lang="pl-PL" smtClean="0"/>
              <a:t>23.09.2018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6E79-DD19-43F8-9AA7-C45E10AF275D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9584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8551-8EDC-484A-B82D-30CEB8A910C8}" type="datetimeFigureOut">
              <a:rPr lang="pl-PL" smtClean="0"/>
              <a:t>23.09.2018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6E79-DD19-43F8-9AA7-C45E10AF27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9334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8551-8EDC-484A-B82D-30CEB8A910C8}" type="datetimeFigureOut">
              <a:rPr lang="pl-PL" smtClean="0"/>
              <a:t>23.09.2018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6E79-DD19-43F8-9AA7-C45E10AF275D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212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8551-8EDC-484A-B82D-30CEB8A910C8}" type="datetimeFigureOut">
              <a:rPr lang="pl-PL" smtClean="0"/>
              <a:t>23.09.2018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6E79-DD19-43F8-9AA7-C45E10AF27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9315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8551-8EDC-484A-B82D-30CEB8A910C8}" type="datetimeFigureOut">
              <a:rPr lang="pl-PL" smtClean="0"/>
              <a:t>23.09.2018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6E79-DD19-43F8-9AA7-C45E10AF27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4183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8551-8EDC-484A-B82D-30CEB8A910C8}" type="datetimeFigureOut">
              <a:rPr lang="pl-PL" smtClean="0"/>
              <a:t>23.09.2018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6E79-DD19-43F8-9AA7-C45E10AF27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2967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8551-8EDC-484A-B82D-30CEB8A910C8}" type="datetimeFigureOut">
              <a:rPr lang="pl-PL" smtClean="0"/>
              <a:t>23.09.2018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6E79-DD19-43F8-9AA7-C45E10AF27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5305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8551-8EDC-484A-B82D-30CEB8A910C8}" type="datetimeFigureOut">
              <a:rPr lang="pl-PL" smtClean="0"/>
              <a:t>23.09.2018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6E79-DD19-43F8-9AA7-C45E10AF27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2702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8551-8EDC-484A-B82D-30CEB8A910C8}" type="datetimeFigureOut">
              <a:rPr lang="pl-PL" smtClean="0"/>
              <a:t>23.09.2018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6E79-DD19-43F8-9AA7-C45E10AF275D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1801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C4C8551-8EDC-484A-B82D-30CEB8A910C8}" type="datetimeFigureOut">
              <a:rPr lang="pl-PL" smtClean="0"/>
              <a:t>23.09.2018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2D56E79-DD19-43F8-9AA7-C45E10AF275D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257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09C38A-7052-422B-89F3-33976EA999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JS – typy danych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B8EAB08-0E8A-4D13-9A75-390F7E5FC9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3581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D8137C-A22D-4223-97E5-64A1622DA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Objekty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41E400-D6BC-4AE5-844E-A5FEEC969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Obiekty JavaScript są pisane z nawiasami klamrowymi.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Właściwości obiektu zapisywane są jako pary nazwa: wartość oddzielone przecinkami.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person = {</a:t>
            </a:r>
            <a:r>
              <a:rPr lang="en-US" dirty="0" err="1"/>
              <a:t>firstName</a:t>
            </a:r>
            <a:r>
              <a:rPr lang="en-US" dirty="0"/>
              <a:t>:"John", </a:t>
            </a:r>
            <a:r>
              <a:rPr lang="en-US" dirty="0" err="1"/>
              <a:t>lastName</a:t>
            </a:r>
            <a:r>
              <a:rPr lang="en-US" dirty="0"/>
              <a:t>:"Doe", age:50, </a:t>
            </a:r>
            <a:r>
              <a:rPr lang="en-US" dirty="0" err="1"/>
              <a:t>eyeColor</a:t>
            </a:r>
            <a:r>
              <a:rPr lang="en-US" dirty="0"/>
              <a:t>:"blue"};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4209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A39CEC-555B-4DC7-8C67-D66C25C47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Null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A8E82F-E435-4B5A-9AEF-11F201C0A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JavaScript </a:t>
            </a:r>
            <a:r>
              <a:rPr lang="pl-PL" dirty="0" err="1"/>
              <a:t>null</a:t>
            </a:r>
            <a:r>
              <a:rPr lang="pl-PL" dirty="0"/>
              <a:t> oznacza "nic". To ma być coś, co nie istnieje.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Niestety w JavaScript typ danych </a:t>
            </a:r>
            <a:r>
              <a:rPr lang="pl-PL" dirty="0" err="1"/>
              <a:t>null</a:t>
            </a:r>
            <a:r>
              <a:rPr lang="pl-PL" dirty="0"/>
              <a:t> jest obiektem.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Możesz uznać to za błąd w JavaScript, którego właściwość </a:t>
            </a:r>
            <a:r>
              <a:rPr lang="pl-PL" dirty="0" err="1"/>
              <a:t>null</a:t>
            </a:r>
            <a:r>
              <a:rPr lang="pl-PL" dirty="0"/>
              <a:t> jest obiektem. Powinien mieć wartość </a:t>
            </a:r>
            <a:r>
              <a:rPr lang="pl-PL" dirty="0" err="1"/>
              <a:t>null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78718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9D5BCE-4586-4363-9F88-D2CDFD6F0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Null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D3F71F-37BE-4532-B9D0-ED16FA44A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person = {</a:t>
            </a:r>
            <a:r>
              <a:rPr lang="en-US" dirty="0" err="1"/>
              <a:t>firstName</a:t>
            </a:r>
            <a:r>
              <a:rPr lang="en-US" dirty="0"/>
              <a:t>:"John", </a:t>
            </a:r>
            <a:r>
              <a:rPr lang="en-US" dirty="0" err="1"/>
              <a:t>lastName</a:t>
            </a:r>
            <a:r>
              <a:rPr lang="en-US" dirty="0"/>
              <a:t>:"Doe", age:50, </a:t>
            </a:r>
            <a:r>
              <a:rPr lang="en-US" dirty="0" err="1"/>
              <a:t>eyeColor</a:t>
            </a:r>
            <a:r>
              <a:rPr lang="en-US" dirty="0"/>
              <a:t>:"blue"};</a:t>
            </a:r>
            <a:br>
              <a:rPr lang="en-US" dirty="0"/>
            </a:br>
            <a:r>
              <a:rPr lang="en-US" dirty="0"/>
              <a:t>person = null;   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92720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8FDD50-1320-4033-B504-1E2624B71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Primitive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003414-5034-40DC-9304-9B7A68FD6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Prymitywna wartość danych to pojedyncza prosta wartość danych bez dodatkowych właściwości i metod.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Operator </a:t>
            </a:r>
            <a:r>
              <a:rPr lang="pl-PL" dirty="0" err="1"/>
              <a:t>typeof</a:t>
            </a:r>
            <a:r>
              <a:rPr lang="pl-PL" dirty="0"/>
              <a:t> może zwrócić jeden z tych typów pierwotnych: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Ciąg znaków</a:t>
            </a:r>
          </a:p>
          <a:p>
            <a:r>
              <a:rPr lang="pl-PL" dirty="0"/>
              <a:t>numer</a:t>
            </a:r>
          </a:p>
          <a:p>
            <a:r>
              <a:rPr lang="pl-PL" dirty="0" err="1"/>
              <a:t>boolean</a:t>
            </a:r>
            <a:endParaRPr lang="pl-PL" dirty="0"/>
          </a:p>
          <a:p>
            <a:r>
              <a:rPr lang="pl-PL" dirty="0"/>
              <a:t>niezdefiniowany</a:t>
            </a:r>
          </a:p>
        </p:txBody>
      </p:sp>
    </p:spTree>
    <p:extLst>
      <p:ext uri="{BB962C8B-B14F-4D97-AF65-F5344CB8AC3E}">
        <p14:creationId xmlns:p14="http://schemas.microsoft.com/office/powerpoint/2010/main" val="1418131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9D1721-24F6-4C3C-BAA4-256C0A400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Complex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CC5718-90EA-42DE-AB60-1376902A5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Operator </a:t>
            </a:r>
            <a:r>
              <a:rPr lang="pl-PL" dirty="0" err="1"/>
              <a:t>typeof</a:t>
            </a:r>
            <a:r>
              <a:rPr lang="pl-PL" dirty="0"/>
              <a:t> może zwrócić jeden z dwóch typów złożonych: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funkcja</a:t>
            </a:r>
          </a:p>
          <a:p>
            <a:r>
              <a:rPr lang="pl-PL" dirty="0"/>
              <a:t>obiekt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Operator </a:t>
            </a:r>
            <a:r>
              <a:rPr lang="pl-PL" dirty="0" err="1"/>
              <a:t>typeof</a:t>
            </a:r>
            <a:r>
              <a:rPr lang="pl-PL" dirty="0"/>
              <a:t> zwraca obiekt zarówno dla obiektów, tablic i wartości </a:t>
            </a:r>
            <a:r>
              <a:rPr lang="pl-PL" dirty="0" err="1"/>
              <a:t>null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05228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E49AF3-4A45-47CE-BA62-78086C7F6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508537-790B-4BA6-8AB5-A20FBD7A3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2684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EBA53A-9196-4EE5-B045-4AE4E22C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BF2AFB-8A9B-4C8A-B56D-62EE987CD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programowaniu typy danych to ważna koncepcja.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Aby móc operować na zmiennych, ważne jest, aby wiedzieć coś o typie danych.</a:t>
            </a:r>
          </a:p>
        </p:txBody>
      </p:sp>
    </p:spTree>
    <p:extLst>
      <p:ext uri="{BB962C8B-B14F-4D97-AF65-F5344CB8AC3E}">
        <p14:creationId xmlns:p14="http://schemas.microsoft.com/office/powerpoint/2010/main" val="2750029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8EA5F1-5E8F-4EFE-974D-58E6F6E31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Pzrykład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12C4FA-535D-4070-8E36-21F39135A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length</a:t>
            </a:r>
            <a:r>
              <a:rPr lang="pl-PL" dirty="0"/>
              <a:t> = 16;                               // numer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lastName</a:t>
            </a:r>
            <a:r>
              <a:rPr lang="pl-PL" dirty="0"/>
              <a:t> = "Johnson";                      // ciąg znaków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x = {</a:t>
            </a:r>
            <a:r>
              <a:rPr lang="pl-PL" dirty="0" err="1"/>
              <a:t>firstName</a:t>
            </a:r>
            <a:r>
              <a:rPr lang="pl-PL" dirty="0"/>
              <a:t>:"John", </a:t>
            </a:r>
            <a:r>
              <a:rPr lang="pl-PL" dirty="0" err="1"/>
              <a:t>lastName</a:t>
            </a:r>
            <a:r>
              <a:rPr lang="pl-PL" dirty="0"/>
              <a:t>:"</a:t>
            </a:r>
            <a:r>
              <a:rPr lang="pl-PL" dirty="0" err="1"/>
              <a:t>Doe</a:t>
            </a:r>
            <a:r>
              <a:rPr lang="pl-PL" dirty="0"/>
              <a:t>"};    // </a:t>
            </a:r>
            <a:r>
              <a:rPr lang="pl-PL" dirty="0" err="1"/>
              <a:t>objekt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2515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E13073-D2FB-4075-A27E-D9A0F821D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829C7A-637D-4C0C-BC2C-F47D52D1A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Podczas dodawania liczby i łańcucha znaków JavaScript traktuje liczbę jako ciąg.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x = "Volvo" + 16 + 4;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x = 16 + 4 + "Volvo";</a:t>
            </a:r>
          </a:p>
        </p:txBody>
      </p:sp>
    </p:spTree>
    <p:extLst>
      <p:ext uri="{BB962C8B-B14F-4D97-AF65-F5344CB8AC3E}">
        <p14:creationId xmlns:p14="http://schemas.microsoft.com/office/powerpoint/2010/main" val="4218220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236570-95CC-4B8C-AA70-E4C694A6F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Dynamiczny typ danych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739F2-DF27-45AB-B4B8-9A868B72A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JavaScript ma typy dynamiczne. Oznacza to, że ta sama zmienna może być używana do przechowywania różnych typów danych: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x;           // </a:t>
            </a:r>
            <a:r>
              <a:rPr lang="pl-PL" dirty="0"/>
              <a:t>niezdefiniowana</a:t>
            </a:r>
            <a:br>
              <a:rPr lang="en-US" dirty="0"/>
            </a:br>
            <a:r>
              <a:rPr lang="en-US" dirty="0"/>
              <a:t>x = 5;           // </a:t>
            </a:r>
            <a:r>
              <a:rPr lang="pl-PL" dirty="0"/>
              <a:t>numer</a:t>
            </a:r>
            <a:br>
              <a:rPr lang="en-US" dirty="0"/>
            </a:br>
            <a:r>
              <a:rPr lang="en-US" dirty="0"/>
              <a:t>x = "John";      // </a:t>
            </a:r>
            <a:r>
              <a:rPr lang="pl-PL" dirty="0"/>
              <a:t>ciąg znaków</a:t>
            </a:r>
          </a:p>
        </p:txBody>
      </p:sp>
    </p:spTree>
    <p:extLst>
      <p:ext uri="{BB962C8B-B14F-4D97-AF65-F5344CB8AC3E}">
        <p14:creationId xmlns:p14="http://schemas.microsoft.com/office/powerpoint/2010/main" val="1706702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2A8710-2274-4990-BA86-4E26FFE92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Używanie cytowania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75F50F2-0EA4-43AA-BE6B-7F744C097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answer = "It's alright";             </a:t>
            </a:r>
            <a:br>
              <a:rPr lang="en-US" dirty="0"/>
            </a:br>
            <a:r>
              <a:rPr lang="en-US" dirty="0" err="1"/>
              <a:t>var</a:t>
            </a:r>
            <a:r>
              <a:rPr lang="en-US" dirty="0"/>
              <a:t> answer = "He is called 'Johnny'";    </a:t>
            </a:r>
            <a:br>
              <a:rPr lang="en-US" dirty="0"/>
            </a:br>
            <a:r>
              <a:rPr lang="en-US" dirty="0" err="1"/>
              <a:t>var</a:t>
            </a:r>
            <a:r>
              <a:rPr lang="en-US" dirty="0"/>
              <a:t> answer = 'He is called "Johnny"';   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2436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BCDED4-2769-4B59-ADF4-531F7D1EF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Liczby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468589-4C96-4748-B234-A857C0879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x1 = 34.00;   </a:t>
            </a:r>
            <a:br>
              <a:rPr lang="en-US" dirty="0"/>
            </a:br>
            <a:r>
              <a:rPr lang="en-US" dirty="0" err="1"/>
              <a:t>var</a:t>
            </a:r>
            <a:r>
              <a:rPr lang="en-US" dirty="0"/>
              <a:t> x2 = 34;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y = 123e5;      // 12300000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z = 123e-5;     // 0.00123</a:t>
            </a:r>
            <a:r>
              <a:rPr lang="en-US" dirty="0"/>
              <a:t>       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754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034A02-20DB-444A-857E-755228662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Boolean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EA99E51-0EBC-4DBE-B0A6-712815EB3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x = 5;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y = 5;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z = 6;</a:t>
            </a:r>
          </a:p>
          <a:p>
            <a:pPr marL="0" indent="0">
              <a:buNone/>
            </a:pP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 =</a:t>
            </a:r>
          </a:p>
          <a:p>
            <a:pPr marL="0" indent="0">
              <a:buNone/>
            </a:pPr>
            <a:r>
              <a:rPr lang="pl-PL" dirty="0"/>
              <a:t>(x == y) + "&lt;</a:t>
            </a:r>
            <a:r>
              <a:rPr lang="pl-PL" dirty="0" err="1"/>
              <a:t>br</a:t>
            </a:r>
            <a:r>
              <a:rPr lang="pl-PL" dirty="0"/>
              <a:t>&gt;" + (x == z);</a:t>
            </a:r>
          </a:p>
        </p:txBody>
      </p:sp>
    </p:spTree>
    <p:extLst>
      <p:ext uri="{BB962C8B-B14F-4D97-AF65-F5344CB8AC3E}">
        <p14:creationId xmlns:p14="http://schemas.microsoft.com/office/powerpoint/2010/main" val="2079740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456BEA-AFFE-4E4A-AECA-B6CE66A0D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Tablica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59DEA1-7EC0-4AC2-99A7-865CFF811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Tablice JavaScript są zapisywane w nawiasach kwadratowych.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Elementy są oddzielone przecinkami.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cars = ["Saab", "Volvo", "BMW"];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Indeksy macierzy zaczynają się od zera, co oznacza, że pierwsza pozycja to [0], druga to [1] i tak dalej.</a:t>
            </a:r>
          </a:p>
        </p:txBody>
      </p:sp>
    </p:spTree>
    <p:extLst>
      <p:ext uri="{BB962C8B-B14F-4D97-AF65-F5344CB8AC3E}">
        <p14:creationId xmlns:p14="http://schemas.microsoft.com/office/powerpoint/2010/main" val="14918844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28</TotalTime>
  <Words>253</Words>
  <Application>Microsoft Office PowerPoint</Application>
  <PresentationFormat>Panoramiczny</PresentationFormat>
  <Paragraphs>66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9" baseType="lpstr">
      <vt:lpstr>Tw Cen MT</vt:lpstr>
      <vt:lpstr>Tw Cen MT Condensed</vt:lpstr>
      <vt:lpstr>Wingdings 3</vt:lpstr>
      <vt:lpstr>Integralny</vt:lpstr>
      <vt:lpstr>JS – typy danych</vt:lpstr>
      <vt:lpstr>Typy</vt:lpstr>
      <vt:lpstr>Pzrykład</vt:lpstr>
      <vt:lpstr>Prezentacja programu PowerPoint</vt:lpstr>
      <vt:lpstr>Dynamiczny typ danych</vt:lpstr>
      <vt:lpstr>Używanie cytowania</vt:lpstr>
      <vt:lpstr>Liczby</vt:lpstr>
      <vt:lpstr>Boolean</vt:lpstr>
      <vt:lpstr>Tablica</vt:lpstr>
      <vt:lpstr>Objekty</vt:lpstr>
      <vt:lpstr>Null</vt:lpstr>
      <vt:lpstr>Null</vt:lpstr>
      <vt:lpstr>Primitive</vt:lpstr>
      <vt:lpstr>Complex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 – typy danych</dc:title>
  <dc:creator>Damian Radzik</dc:creator>
  <cp:lastModifiedBy>Damian Radzik</cp:lastModifiedBy>
  <cp:revision>2</cp:revision>
  <dcterms:created xsi:type="dcterms:W3CDTF">2018-09-23T13:23:36Z</dcterms:created>
  <dcterms:modified xsi:type="dcterms:W3CDTF">2018-09-23T13:51:57Z</dcterms:modified>
</cp:coreProperties>
</file>