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7F37868-4552-4BD6-A04E-47304F6A58F9}" type="datetimeFigureOut">
              <a:rPr lang="pl-PL" smtClean="0"/>
              <a:t>25.10.2018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EE3E-A415-438A-9B0D-717DB9CC4F2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598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7868-4552-4BD6-A04E-47304F6A58F9}" type="datetimeFigureOut">
              <a:rPr lang="pl-PL" smtClean="0"/>
              <a:t>25.10.2018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EE3E-A415-438A-9B0D-717DB9CC4F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93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7868-4552-4BD6-A04E-47304F6A58F9}" type="datetimeFigureOut">
              <a:rPr lang="pl-PL" smtClean="0"/>
              <a:t>25.10.2018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EE3E-A415-438A-9B0D-717DB9CC4F2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834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7868-4552-4BD6-A04E-47304F6A58F9}" type="datetimeFigureOut">
              <a:rPr lang="pl-PL" smtClean="0"/>
              <a:t>25.10.2018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EE3E-A415-438A-9B0D-717DB9CC4F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86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7868-4552-4BD6-A04E-47304F6A58F9}" type="datetimeFigureOut">
              <a:rPr lang="pl-PL" smtClean="0"/>
              <a:t>25.10.2018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EE3E-A415-438A-9B0D-717DB9CC4F2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75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7868-4552-4BD6-A04E-47304F6A58F9}" type="datetimeFigureOut">
              <a:rPr lang="pl-PL" smtClean="0"/>
              <a:t>25.10.2018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EE3E-A415-438A-9B0D-717DB9CC4F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1778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7868-4552-4BD6-A04E-47304F6A58F9}" type="datetimeFigureOut">
              <a:rPr lang="pl-PL" smtClean="0"/>
              <a:t>25.10.2018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EE3E-A415-438A-9B0D-717DB9CC4F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4742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7868-4552-4BD6-A04E-47304F6A58F9}" type="datetimeFigureOut">
              <a:rPr lang="pl-PL" smtClean="0"/>
              <a:t>25.10.2018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EE3E-A415-438A-9B0D-717DB9CC4F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578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7868-4552-4BD6-A04E-47304F6A58F9}" type="datetimeFigureOut">
              <a:rPr lang="pl-PL" smtClean="0"/>
              <a:t>25.10.2018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EE3E-A415-438A-9B0D-717DB9CC4F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607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7868-4552-4BD6-A04E-47304F6A58F9}" type="datetimeFigureOut">
              <a:rPr lang="pl-PL" smtClean="0"/>
              <a:t>25.10.2018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EE3E-A415-438A-9B0D-717DB9CC4F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11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7868-4552-4BD6-A04E-47304F6A58F9}" type="datetimeFigureOut">
              <a:rPr lang="pl-PL" smtClean="0"/>
              <a:t>25.10.2018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7EE3E-A415-438A-9B0D-717DB9CC4F2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29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7F37868-4552-4BD6-A04E-47304F6A58F9}" type="datetimeFigureOut">
              <a:rPr lang="pl-PL" smtClean="0"/>
              <a:t>25.10.2018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5C7EE3E-A415-438A-9B0D-717DB9CC4F2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6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DA90CD-4C00-49F6-B2E8-F20B2379EC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Data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BD9BB14-FA6E-440C-AD26-935541F2D4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90421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95A4A4-FA67-494C-854E-F7EEA430B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Standardowy zapis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3DC018-FA9F-4731-AB24-37A8A23F7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Wed Mar 25 2015 01:00:00 GMT+0100 (czas środkowoeuropejski standardowy)</a:t>
            </a:r>
          </a:p>
        </p:txBody>
      </p:sp>
    </p:spTree>
    <p:extLst>
      <p:ext uri="{BB962C8B-B14F-4D97-AF65-F5344CB8AC3E}">
        <p14:creationId xmlns:p14="http://schemas.microsoft.com/office/powerpoint/2010/main" val="1561401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8CAC79-3FFC-4229-8B1A-D8131AE38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ISO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3F6F25-8FD5-470A-A55C-248FD4E35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d = new Date("2015-03-25");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Wed Mar 25 2015 01:00:00 GMT+0100 (czas środkowoeuropejski standardowy)</a:t>
            </a:r>
          </a:p>
        </p:txBody>
      </p:sp>
    </p:spTree>
    <p:extLst>
      <p:ext uri="{BB962C8B-B14F-4D97-AF65-F5344CB8AC3E}">
        <p14:creationId xmlns:p14="http://schemas.microsoft.com/office/powerpoint/2010/main" val="129462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C522AE-DBAC-4EB9-B0C7-70FA9263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ISO czas i data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DFCD29-58F5-4788-9A3C-211ACA2D0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d = </a:t>
            </a:r>
            <a:r>
              <a:rPr lang="pl-PL" dirty="0" err="1"/>
              <a:t>new</a:t>
            </a:r>
            <a:r>
              <a:rPr lang="pl-PL" dirty="0"/>
              <a:t> </a:t>
            </a:r>
            <a:r>
              <a:rPr lang="pl-PL" dirty="0" err="1"/>
              <a:t>Date</a:t>
            </a:r>
            <a:r>
              <a:rPr lang="pl-PL" dirty="0"/>
              <a:t>("2015-03-25T12:00:00Z");</a:t>
            </a:r>
          </a:p>
          <a:p>
            <a:r>
              <a:rPr lang="pl-PL" dirty="0"/>
              <a:t>Separacja daty i czasu -</a:t>
            </a:r>
            <a:r>
              <a:rPr lang="en-US" dirty="0"/>
              <a:t> T.</a:t>
            </a:r>
          </a:p>
          <a:p>
            <a:r>
              <a:rPr lang="pl-PL" dirty="0"/>
              <a:t>Czas </a:t>
            </a:r>
            <a:r>
              <a:rPr lang="en-US" dirty="0"/>
              <a:t>UTC</a:t>
            </a:r>
            <a:r>
              <a:rPr lang="pl-PL" dirty="0"/>
              <a:t> -</a:t>
            </a:r>
            <a:r>
              <a:rPr lang="en-US" dirty="0"/>
              <a:t> Z.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7681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C6CAFA-9A31-4AA4-AB1D-53D738F17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Short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47F4C9-197E-49AA-8593-B6F44C69F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d = new Date("03/25/2015");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Wed Mar 25 2015 00:00:00 GMT+0100 (czas środkowoeuropejski standardowy)</a:t>
            </a:r>
          </a:p>
        </p:txBody>
      </p:sp>
    </p:spTree>
    <p:extLst>
      <p:ext uri="{BB962C8B-B14F-4D97-AF65-F5344CB8AC3E}">
        <p14:creationId xmlns:p14="http://schemas.microsoft.com/office/powerpoint/2010/main" val="3030667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AEC092-FE31-4340-AB7B-A34C435BF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Long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496F8E-AC17-4AC0-B52B-3EDB07508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d = new Date("Mar 25 2015");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Wed Mar 25 2015 00:00:00 GMT+0100 (czas środkowoeuropejski standardowy)</a:t>
            </a:r>
          </a:p>
        </p:txBody>
      </p:sp>
    </p:spTree>
    <p:extLst>
      <p:ext uri="{BB962C8B-B14F-4D97-AF65-F5344CB8AC3E}">
        <p14:creationId xmlns:p14="http://schemas.microsoft.com/office/powerpoint/2010/main" val="1752945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DB6130-F10F-40B2-803C-86F71D960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Parsowanie</a:t>
            </a:r>
            <a:r>
              <a:rPr lang="pl-PL" dirty="0"/>
              <a:t> dat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0E6748-EA19-45F7-B46F-4EFD33FE3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msec</a:t>
            </a:r>
            <a:r>
              <a:rPr lang="pl-PL" dirty="0"/>
              <a:t> = </a:t>
            </a:r>
            <a:r>
              <a:rPr lang="pl-PL" dirty="0" err="1"/>
              <a:t>Date.parse</a:t>
            </a:r>
            <a:r>
              <a:rPr lang="pl-PL" dirty="0"/>
              <a:t>(„March 21, 2012");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d = new Date(</a:t>
            </a:r>
            <a:r>
              <a:rPr lang="en-US" dirty="0" err="1"/>
              <a:t>msec</a:t>
            </a:r>
            <a:r>
              <a:rPr lang="en-US" dirty="0"/>
              <a:t>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4875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D935AD62-EDBD-4FCC-99A6-37677B144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15DDC4D-E193-4A9B-A8C7-5F24A1E8C3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6854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E8FC51-A1A7-4575-B3E4-FE469026E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114F9BB-7833-454A-94D0-CE0414C50B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766843"/>
              </p:ext>
            </p:extLst>
          </p:nvPr>
        </p:nvGraphicFramePr>
        <p:xfrm>
          <a:off x="483577" y="219808"/>
          <a:ext cx="10735408" cy="6409590"/>
        </p:xfrm>
        <a:graphic>
          <a:graphicData uri="http://schemas.openxmlformats.org/drawingml/2006/table">
            <a:tbl>
              <a:tblPr/>
              <a:tblGrid>
                <a:gridCol w="5367704">
                  <a:extLst>
                    <a:ext uri="{9D8B030D-6E8A-4147-A177-3AD203B41FA5}">
                      <a16:colId xmlns:a16="http://schemas.microsoft.com/office/drawing/2014/main" val="1349252124"/>
                    </a:ext>
                  </a:extLst>
                </a:gridCol>
                <a:gridCol w="5367704">
                  <a:extLst>
                    <a:ext uri="{9D8B030D-6E8A-4147-A177-3AD203B41FA5}">
                      <a16:colId xmlns:a16="http://schemas.microsoft.com/office/drawing/2014/main" val="2819474674"/>
                    </a:ext>
                  </a:extLst>
                </a:gridCol>
              </a:tblGrid>
              <a:tr h="599458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getFullYear()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Pobierz rok </a:t>
                      </a:r>
                      <a:r>
                        <a:rPr lang="en-US" dirty="0">
                          <a:effectLst/>
                        </a:rPr>
                        <a:t>(</a:t>
                      </a:r>
                      <a:r>
                        <a:rPr lang="en-US" dirty="0" err="1">
                          <a:effectLst/>
                        </a:rPr>
                        <a:t>yyyy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427343"/>
                  </a:ext>
                </a:extLst>
              </a:tr>
              <a:tr h="599458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getMonth()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Pobierz miesiąc </a:t>
                      </a:r>
                      <a:r>
                        <a:rPr lang="en-US" dirty="0">
                          <a:effectLst/>
                        </a:rPr>
                        <a:t>(0-11)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697490"/>
                  </a:ext>
                </a:extLst>
              </a:tr>
              <a:tr h="599458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getDate()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Pobierz dzień </a:t>
                      </a:r>
                      <a:r>
                        <a:rPr lang="en-US" dirty="0">
                          <a:effectLst/>
                        </a:rPr>
                        <a:t>(1-31)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050221"/>
                  </a:ext>
                </a:extLst>
              </a:tr>
              <a:tr h="599458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getHours()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Pobierz </a:t>
                      </a:r>
                      <a:r>
                        <a:rPr lang="pl-PL" dirty="0" err="1">
                          <a:effectLst/>
                        </a:rPr>
                        <a:t>godzine</a:t>
                      </a:r>
                      <a:r>
                        <a:rPr lang="pl-PL" dirty="0">
                          <a:effectLst/>
                        </a:rPr>
                        <a:t> (0-23)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149360"/>
                  </a:ext>
                </a:extLst>
              </a:tr>
              <a:tr h="599458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getMinutes()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Pobierz minutę (0-59)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129181"/>
                  </a:ext>
                </a:extLst>
              </a:tr>
              <a:tr h="599458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getSeconds()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Pobierz sekundę (0-59)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606280"/>
                  </a:ext>
                </a:extLst>
              </a:tr>
              <a:tr h="599458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getMilliseconds()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Pobierz milisekundę (0-999)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4955"/>
                  </a:ext>
                </a:extLst>
              </a:tr>
              <a:tr h="1014468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getTime()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Pobierz czas od 1970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278894"/>
                  </a:ext>
                </a:extLst>
              </a:tr>
              <a:tr h="599458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getDay()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Pobierz dzień tygodnia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837494"/>
                  </a:ext>
                </a:extLst>
              </a:tr>
              <a:tr h="599458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Date.now()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Pobierz aktualny czas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22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157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11DD80-ECC4-4E4F-8E95-C3B3F8979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B488DAE-7DF8-45D1-9F83-22845B4FCB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956696"/>
              </p:ext>
            </p:extLst>
          </p:nvPr>
        </p:nvGraphicFramePr>
        <p:xfrm>
          <a:off x="838199" y="589085"/>
          <a:ext cx="10275278" cy="6189784"/>
        </p:xfrm>
        <a:graphic>
          <a:graphicData uri="http://schemas.openxmlformats.org/drawingml/2006/table">
            <a:tbl>
              <a:tblPr/>
              <a:tblGrid>
                <a:gridCol w="5137639">
                  <a:extLst>
                    <a:ext uri="{9D8B030D-6E8A-4147-A177-3AD203B41FA5}">
                      <a16:colId xmlns:a16="http://schemas.microsoft.com/office/drawing/2014/main" val="3973835984"/>
                    </a:ext>
                  </a:extLst>
                </a:gridCol>
                <a:gridCol w="5137639">
                  <a:extLst>
                    <a:ext uri="{9D8B030D-6E8A-4147-A177-3AD203B41FA5}">
                      <a16:colId xmlns:a16="http://schemas.microsoft.com/office/drawing/2014/main" val="1256986536"/>
                    </a:ext>
                  </a:extLst>
                </a:gridCol>
              </a:tblGrid>
              <a:tr h="712099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setDate()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Ustaw dzień </a:t>
                      </a:r>
                      <a:r>
                        <a:rPr lang="en-US" dirty="0">
                          <a:effectLst/>
                        </a:rPr>
                        <a:t>(1-31)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525506"/>
                  </a:ext>
                </a:extLst>
              </a:tr>
              <a:tr h="712099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setFullYear()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Ustaw rok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697123"/>
                  </a:ext>
                </a:extLst>
              </a:tr>
              <a:tr h="712099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setHours()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Ustaw </a:t>
                      </a:r>
                      <a:r>
                        <a:rPr lang="pl-PL" dirty="0" err="1">
                          <a:effectLst/>
                        </a:rPr>
                        <a:t>godzine</a:t>
                      </a:r>
                      <a:r>
                        <a:rPr lang="pl-PL" dirty="0">
                          <a:effectLst/>
                        </a:rPr>
                        <a:t> (0-23)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327260"/>
                  </a:ext>
                </a:extLst>
              </a:tr>
              <a:tr h="712099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setMilliseconds()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Ustaw milisekundę (0-999)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438064"/>
                  </a:ext>
                </a:extLst>
              </a:tr>
              <a:tr h="712099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setMinutes()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Ustaw minutę (0-59)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546307"/>
                  </a:ext>
                </a:extLst>
              </a:tr>
              <a:tr h="712099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setMonth()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Ustaw miesiąc (0-11)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790066"/>
                  </a:ext>
                </a:extLst>
              </a:tr>
              <a:tr h="712099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setSeconds()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Ustaw sekundę (0-59)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950987"/>
                  </a:ext>
                </a:extLst>
              </a:tr>
              <a:tr h="1205091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setTime()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Ustaw czas od 1970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769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722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B3AD9A-24F1-4851-A331-7A4F2B2CE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GetTime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5E90F2-71E8-42D5-8D04-39E3CD3D1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d = </a:t>
            </a:r>
            <a:r>
              <a:rPr lang="pl-PL" dirty="0" err="1"/>
              <a:t>new</a:t>
            </a:r>
            <a:r>
              <a:rPr lang="pl-PL" dirty="0"/>
              <a:t> </a:t>
            </a:r>
            <a:r>
              <a:rPr lang="pl-PL" dirty="0" err="1"/>
              <a:t>Date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 err="1"/>
              <a:t>d.getTime</a:t>
            </a:r>
            <a:r>
              <a:rPr lang="pl-PL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00775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BDC2A7-18E4-47AD-A50B-AFCDF17D5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A5EA25-3192-4B3A-9B3E-F7D5B2FD8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Domyślnie JavaScript używa strefy czasowej przeglądarki i wyświetla datę jako ciąg </a:t>
            </a:r>
            <a:r>
              <a:rPr lang="pl-PL" dirty="0" err="1"/>
              <a:t>pełnotekstowy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b="1" dirty="0" err="1"/>
              <a:t>Thu</a:t>
            </a:r>
            <a:r>
              <a:rPr lang="pl-PL" b="1" dirty="0"/>
              <a:t> </a:t>
            </a:r>
            <a:r>
              <a:rPr lang="pl-PL" b="1" dirty="0" err="1"/>
              <a:t>Oct</a:t>
            </a:r>
            <a:r>
              <a:rPr lang="pl-PL" b="1" dirty="0"/>
              <a:t> 25 2018 14:49:36 GMT+0200 (czas środkowoeuropejski letni)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d = </a:t>
            </a:r>
            <a:r>
              <a:rPr lang="pl-PL" dirty="0" err="1"/>
              <a:t>new</a:t>
            </a:r>
            <a:r>
              <a:rPr lang="pl-PL" dirty="0"/>
              <a:t> </a:t>
            </a:r>
            <a:r>
              <a:rPr lang="pl-PL" dirty="0" err="1"/>
              <a:t>Date</a:t>
            </a:r>
            <a:r>
              <a:rPr lang="pl-PL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461594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B37BBF-406B-423D-BC45-771B1D983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getMonth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DEA343-9015-43B8-9FF0-4881D67FF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d =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Date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months</a:t>
            </a:r>
            <a:r>
              <a:rPr lang="pl-PL" dirty="0"/>
              <a:t> = [„Styczeń",„Luty",„Marzec",„Kwiecien",„Maj",„Czerwiec",„Lipiec",„Sierpien",„Wrzesien",„Pazdziernik",„Listopad",„Grudzien"];</a:t>
            </a:r>
          </a:p>
          <a:p>
            <a:pPr marL="0" indent="0">
              <a:buNone/>
            </a:pP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months</a:t>
            </a:r>
            <a:r>
              <a:rPr lang="pl-PL" dirty="0"/>
              <a:t>[</a:t>
            </a:r>
            <a:r>
              <a:rPr lang="pl-PL" dirty="0" err="1"/>
              <a:t>d.getMonth</a:t>
            </a:r>
            <a:r>
              <a:rPr lang="pl-PL" dirty="0"/>
              <a:t>()];</a:t>
            </a:r>
          </a:p>
        </p:txBody>
      </p:sp>
    </p:spTree>
    <p:extLst>
      <p:ext uri="{BB962C8B-B14F-4D97-AF65-F5344CB8AC3E}">
        <p14:creationId xmlns:p14="http://schemas.microsoft.com/office/powerpoint/2010/main" val="3803140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39087E-A1E1-4D6D-B337-0381FF34F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A38F61-0D69-44DE-AA4D-A685D5CB6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d = new Date();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days = [</a:t>
            </a:r>
            <a:r>
              <a:rPr lang="pl-PL" dirty="0"/>
              <a:t>„Niedziela”, </a:t>
            </a:r>
            <a:r>
              <a:rPr lang="en-US" dirty="0"/>
              <a:t>"</a:t>
            </a:r>
            <a:r>
              <a:rPr lang="pl-PL" dirty="0"/>
              <a:t>Poniedziałek</a:t>
            </a:r>
            <a:r>
              <a:rPr lang="en-US" dirty="0"/>
              <a:t>", „</a:t>
            </a:r>
            <a:r>
              <a:rPr lang="pl-PL" dirty="0"/>
              <a:t>Wtorek”</a:t>
            </a:r>
            <a:r>
              <a:rPr lang="en-US" dirty="0"/>
              <a:t>, „</a:t>
            </a:r>
            <a:r>
              <a:rPr lang="pl-PL" dirty="0"/>
              <a:t>Środa</a:t>
            </a:r>
            <a:r>
              <a:rPr lang="en-US" dirty="0"/>
              <a:t>", </a:t>
            </a:r>
            <a:r>
              <a:rPr lang="pl-PL" dirty="0"/>
              <a:t>”Czwartek</a:t>
            </a:r>
            <a:r>
              <a:rPr lang="en-US" dirty="0"/>
              <a:t>", „</a:t>
            </a:r>
            <a:r>
              <a:rPr lang="pl-PL" dirty="0" err="1"/>
              <a:t>Piatek</a:t>
            </a:r>
            <a:r>
              <a:rPr lang="en-US" dirty="0"/>
              <a:t>", „</a:t>
            </a:r>
            <a:r>
              <a:rPr lang="pl-PL" dirty="0"/>
              <a:t>Sobota</a:t>
            </a:r>
            <a:r>
              <a:rPr lang="en-US" dirty="0"/>
              <a:t>"];</a:t>
            </a:r>
            <a:br>
              <a:rPr lang="en-US" dirty="0"/>
            </a:b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 = days[</a:t>
            </a:r>
            <a:r>
              <a:rPr lang="en-US" dirty="0" err="1"/>
              <a:t>d.getDay</a:t>
            </a:r>
            <a:r>
              <a:rPr lang="en-US" dirty="0"/>
              <a:t>()];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50521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75FA87-8662-472D-BE03-DC2340C40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setFullYear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DE62F3-6F49-42D5-8EC9-29A34C3C8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d = </a:t>
            </a:r>
            <a:r>
              <a:rPr lang="pl-PL" dirty="0" err="1"/>
              <a:t>new</a:t>
            </a:r>
            <a:r>
              <a:rPr lang="pl-PL" dirty="0"/>
              <a:t> </a:t>
            </a:r>
            <a:r>
              <a:rPr lang="pl-PL" dirty="0" err="1"/>
              <a:t>Date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 err="1"/>
              <a:t>d.setFullYear</a:t>
            </a:r>
            <a:r>
              <a:rPr lang="pl-PL" dirty="0"/>
              <a:t>(2020);</a:t>
            </a:r>
          </a:p>
        </p:txBody>
      </p:sp>
    </p:spTree>
    <p:extLst>
      <p:ext uri="{BB962C8B-B14F-4D97-AF65-F5344CB8AC3E}">
        <p14:creationId xmlns:p14="http://schemas.microsoft.com/office/powerpoint/2010/main" val="3340208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E253AE-3C56-421F-91E8-2D1F10FEA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Porównanie dat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271C38-4037-4FFA-949A-62F45D30D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dzis</a:t>
            </a:r>
            <a:r>
              <a:rPr lang="pl-PL" dirty="0"/>
              <a:t> = </a:t>
            </a:r>
            <a:r>
              <a:rPr lang="pl-PL" dirty="0" err="1"/>
              <a:t>new</a:t>
            </a:r>
            <a:r>
              <a:rPr lang="pl-PL" dirty="0"/>
              <a:t> </a:t>
            </a:r>
            <a:r>
              <a:rPr lang="pl-PL" dirty="0" err="1"/>
              <a:t>Date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 err="1"/>
              <a:t>kiedys</a:t>
            </a:r>
            <a:r>
              <a:rPr lang="pl-PL" dirty="0"/>
              <a:t> = </a:t>
            </a:r>
            <a:r>
              <a:rPr lang="pl-PL" dirty="0" err="1"/>
              <a:t>new</a:t>
            </a:r>
            <a:r>
              <a:rPr lang="pl-PL" dirty="0"/>
              <a:t> </a:t>
            </a:r>
            <a:r>
              <a:rPr lang="pl-PL" dirty="0" err="1"/>
              <a:t>Date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 err="1"/>
              <a:t>kiedys.setFullYear</a:t>
            </a:r>
            <a:r>
              <a:rPr lang="pl-PL" dirty="0"/>
              <a:t>(2100, 0, 14);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if</a:t>
            </a:r>
            <a:r>
              <a:rPr lang="pl-PL" dirty="0"/>
              <a:t> (</a:t>
            </a:r>
            <a:r>
              <a:rPr lang="pl-PL" dirty="0" err="1"/>
              <a:t>someday</a:t>
            </a:r>
            <a:r>
              <a:rPr lang="pl-PL" dirty="0"/>
              <a:t> &gt; </a:t>
            </a:r>
            <a:r>
              <a:rPr lang="pl-PL" dirty="0" err="1"/>
              <a:t>today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text</a:t>
            </a:r>
            <a:r>
              <a:rPr lang="pl-PL" dirty="0"/>
              <a:t> = „Dziś jest przed Styczniem 14, 2100.";</a:t>
            </a:r>
            <a:br>
              <a:rPr lang="pl-PL" dirty="0"/>
            </a:br>
            <a:r>
              <a:rPr lang="pl-PL" dirty="0"/>
              <a:t>} </a:t>
            </a:r>
            <a:r>
              <a:rPr lang="pl-PL" dirty="0" err="1"/>
              <a:t>else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text</a:t>
            </a:r>
            <a:r>
              <a:rPr lang="pl-PL" dirty="0"/>
              <a:t> = „Dziś jest po Styczniu 14, 2100.";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0456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47195F-BAE2-447E-BFD2-E5E34FEC9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Date</a:t>
            </a:r>
            <a:r>
              <a:rPr lang="pl-PL" dirty="0"/>
              <a:t>(</a:t>
            </a:r>
            <a:r>
              <a:rPr lang="pl-PL" i="1" dirty="0" err="1"/>
              <a:t>year</a:t>
            </a:r>
            <a:r>
              <a:rPr lang="pl-PL" i="1" dirty="0"/>
              <a:t>, </a:t>
            </a:r>
            <a:r>
              <a:rPr lang="pl-PL" i="1" dirty="0" err="1"/>
              <a:t>month</a:t>
            </a:r>
            <a:r>
              <a:rPr lang="pl-PL" i="1" dirty="0"/>
              <a:t>, ...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D04D9D-7F6C-4368-A698-02C6AEAD4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d = new Date(2018, 11, 24, 10, 33, 30, 0);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JS liczy miesiące od 0</a:t>
            </a:r>
          </a:p>
          <a:p>
            <a:pPr marL="0" indent="0">
              <a:buNone/>
            </a:pPr>
            <a:r>
              <a:rPr lang="pl-PL" dirty="0"/>
              <a:t>Można skracać zapis.</a:t>
            </a:r>
          </a:p>
          <a:p>
            <a:pPr marL="0" indent="0">
              <a:buNone/>
            </a:pPr>
            <a:r>
              <a:rPr lang="pl-PL" dirty="0"/>
              <a:t>Dwie cyfry oznaczają wcześniejsze stulecie.</a:t>
            </a:r>
          </a:p>
        </p:txBody>
      </p:sp>
    </p:spTree>
    <p:extLst>
      <p:ext uri="{BB962C8B-B14F-4D97-AF65-F5344CB8AC3E}">
        <p14:creationId xmlns:p14="http://schemas.microsoft.com/office/powerpoint/2010/main" val="1226769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B207FF-5D16-41E3-B284-27744094A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Date</a:t>
            </a:r>
            <a:r>
              <a:rPr lang="pl-PL" dirty="0"/>
              <a:t>(</a:t>
            </a:r>
            <a:r>
              <a:rPr lang="pl-PL" i="1" dirty="0" err="1"/>
              <a:t>dateString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06470D-692D-4049-A381-BD3F51EF4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d = new Date("October 13, 2014 11:13:00");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3310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84A6D0-B26C-4466-845B-042B45546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Date</a:t>
            </a:r>
            <a:r>
              <a:rPr lang="pl-PL" dirty="0"/>
              <a:t>(</a:t>
            </a:r>
            <a:r>
              <a:rPr lang="pl-PL" i="1" dirty="0" err="1"/>
              <a:t>milliseconds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DE3671-3E60-4681-839D-3C36225D6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d = new Date(100000000000);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6464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EA602-1984-47A6-B58D-EAD708D0A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toUTCString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3FF50F-4B36-418F-99B8-091FDE99F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d.ToUTCString</a:t>
            </a:r>
            <a:r>
              <a:rPr lang="pl-PL" dirty="0"/>
              <a:t>()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Thu, 25 Oct 2018 13:00:32 GMT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3146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12B0A6-735F-4019-9C06-D49F588A6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toDateString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151D4B-C977-4284-BCDE-3549763A1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d.toDateString</a:t>
            </a:r>
            <a:r>
              <a:rPr lang="pl-PL" dirty="0"/>
              <a:t>();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Thu</a:t>
            </a:r>
            <a:r>
              <a:rPr lang="pl-PL" dirty="0"/>
              <a:t> </a:t>
            </a:r>
            <a:r>
              <a:rPr lang="pl-PL" dirty="0" err="1"/>
              <a:t>Oct</a:t>
            </a:r>
            <a:r>
              <a:rPr lang="pl-PL" dirty="0"/>
              <a:t> 25 2018</a:t>
            </a:r>
          </a:p>
        </p:txBody>
      </p:sp>
    </p:spTree>
    <p:extLst>
      <p:ext uri="{BB962C8B-B14F-4D97-AF65-F5344CB8AC3E}">
        <p14:creationId xmlns:p14="http://schemas.microsoft.com/office/powerpoint/2010/main" val="317163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387B71-0094-46A7-9FA7-951196B8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Formaty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AA58B5C-28AA-4252-9115-F9303037CD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8341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900A65-9DDA-4A77-A796-7525FF9E8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475AC94-F530-4EC5-81FE-0633B60BAF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347505"/>
              </p:ext>
            </p:extLst>
          </p:nvPr>
        </p:nvGraphicFramePr>
        <p:xfrm>
          <a:off x="1573823" y="2110154"/>
          <a:ext cx="8524202" cy="2622661"/>
        </p:xfrm>
        <a:graphic>
          <a:graphicData uri="http://schemas.openxmlformats.org/drawingml/2006/table">
            <a:tbl>
              <a:tblPr/>
              <a:tblGrid>
                <a:gridCol w="4262101">
                  <a:extLst>
                    <a:ext uri="{9D8B030D-6E8A-4147-A177-3AD203B41FA5}">
                      <a16:colId xmlns:a16="http://schemas.microsoft.com/office/drawing/2014/main" val="2436607953"/>
                    </a:ext>
                  </a:extLst>
                </a:gridCol>
                <a:gridCol w="4262101">
                  <a:extLst>
                    <a:ext uri="{9D8B030D-6E8A-4147-A177-3AD203B41FA5}">
                      <a16:colId xmlns:a16="http://schemas.microsoft.com/office/drawing/2014/main" val="69178593"/>
                    </a:ext>
                  </a:extLst>
                </a:gridCol>
              </a:tblGrid>
              <a:tr h="1202053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ISO Date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"2015-03-25" (The International Standard)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427400"/>
                  </a:ext>
                </a:extLst>
              </a:tr>
              <a:tr h="710304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Short Date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"03/25/2015"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821517"/>
                  </a:ext>
                </a:extLst>
              </a:tr>
              <a:tr h="710304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Long Date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dirty="0">
                          <a:effectLst/>
                        </a:rPr>
                        <a:t>"Mar 25 2015" or "25 Mar 2015"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356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31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</TotalTime>
  <Words>305</Words>
  <Application>Microsoft Office PowerPoint</Application>
  <PresentationFormat>Panoramiczny</PresentationFormat>
  <Paragraphs>101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7" baseType="lpstr">
      <vt:lpstr>Tw Cen MT</vt:lpstr>
      <vt:lpstr>Tw Cen MT Condensed</vt:lpstr>
      <vt:lpstr>Wingdings 3</vt:lpstr>
      <vt:lpstr>Integralny</vt:lpstr>
      <vt:lpstr>Data</vt:lpstr>
      <vt:lpstr>Wstęp</vt:lpstr>
      <vt:lpstr>new Date(year, month, ...)</vt:lpstr>
      <vt:lpstr>new Date(dateString)</vt:lpstr>
      <vt:lpstr>new Date(milliseconds)</vt:lpstr>
      <vt:lpstr>toUTCString()</vt:lpstr>
      <vt:lpstr>toDateString()</vt:lpstr>
      <vt:lpstr>Formaty</vt:lpstr>
      <vt:lpstr>Typy</vt:lpstr>
      <vt:lpstr>Standardowy zapis</vt:lpstr>
      <vt:lpstr>ISO</vt:lpstr>
      <vt:lpstr>ISO czas i data</vt:lpstr>
      <vt:lpstr>Short</vt:lpstr>
      <vt:lpstr>Long</vt:lpstr>
      <vt:lpstr>Parsowanie dat</vt:lpstr>
      <vt:lpstr>Metody</vt:lpstr>
      <vt:lpstr>Prezentacja programu PowerPoint</vt:lpstr>
      <vt:lpstr>Prezentacja programu PowerPoint</vt:lpstr>
      <vt:lpstr>GetTime()</vt:lpstr>
      <vt:lpstr>getMonth()</vt:lpstr>
      <vt:lpstr>Prezentacja programu PowerPoint</vt:lpstr>
      <vt:lpstr>setFullYear()</vt:lpstr>
      <vt:lpstr>Porównanie dat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</dc:title>
  <dc:creator>Damian Radzik</dc:creator>
  <cp:lastModifiedBy>Damian Radzik</cp:lastModifiedBy>
  <cp:revision>4</cp:revision>
  <dcterms:created xsi:type="dcterms:W3CDTF">2018-10-25T12:49:00Z</dcterms:created>
  <dcterms:modified xsi:type="dcterms:W3CDTF">2018-10-25T13:22:19Z</dcterms:modified>
</cp:coreProperties>
</file>