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AD360DC8-1482-408B-844B-BADA03600F8F}" type="datetimeFigureOut">
              <a:rPr lang="pl-PL" smtClean="0"/>
              <a:t>30.09.2018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E5DEB-D972-46C2-AA57-CC68FF767999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9282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60DC8-1482-408B-844B-BADA03600F8F}" type="datetimeFigureOut">
              <a:rPr lang="pl-PL" smtClean="0"/>
              <a:t>30.09.2018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E5DEB-D972-46C2-AA57-CC68FF76799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58923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60DC8-1482-408B-844B-BADA03600F8F}" type="datetimeFigureOut">
              <a:rPr lang="pl-PL" smtClean="0"/>
              <a:t>30.09.2018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E5DEB-D972-46C2-AA57-CC68FF767999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7436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60DC8-1482-408B-844B-BADA03600F8F}" type="datetimeFigureOut">
              <a:rPr lang="pl-PL" smtClean="0"/>
              <a:t>30.09.2018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E5DEB-D972-46C2-AA57-CC68FF76799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29904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60DC8-1482-408B-844B-BADA03600F8F}" type="datetimeFigureOut">
              <a:rPr lang="pl-PL" smtClean="0"/>
              <a:t>30.09.2018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E5DEB-D972-46C2-AA57-CC68FF767999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3938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60DC8-1482-408B-844B-BADA03600F8F}" type="datetimeFigureOut">
              <a:rPr lang="pl-PL" smtClean="0"/>
              <a:t>30.09.2018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E5DEB-D972-46C2-AA57-CC68FF76799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87276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60DC8-1482-408B-844B-BADA03600F8F}" type="datetimeFigureOut">
              <a:rPr lang="pl-PL" smtClean="0"/>
              <a:t>30.09.2018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E5DEB-D972-46C2-AA57-CC68FF76799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13429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60DC8-1482-408B-844B-BADA03600F8F}" type="datetimeFigureOut">
              <a:rPr lang="pl-PL" smtClean="0"/>
              <a:t>30.09.2018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E5DEB-D972-46C2-AA57-CC68FF76799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45550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60DC8-1482-408B-844B-BADA03600F8F}" type="datetimeFigureOut">
              <a:rPr lang="pl-PL" smtClean="0"/>
              <a:t>30.09.2018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E5DEB-D972-46C2-AA57-CC68FF76799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28872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60DC8-1482-408B-844B-BADA03600F8F}" type="datetimeFigureOut">
              <a:rPr lang="pl-PL" smtClean="0"/>
              <a:t>30.09.2018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E5DEB-D972-46C2-AA57-CC68FF76799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87351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60DC8-1482-408B-844B-BADA03600F8F}" type="datetimeFigureOut">
              <a:rPr lang="pl-PL" smtClean="0"/>
              <a:t>30.09.2018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E5DEB-D972-46C2-AA57-CC68FF767999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9536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AD360DC8-1482-408B-844B-BADA03600F8F}" type="datetimeFigureOut">
              <a:rPr lang="pl-PL" smtClean="0"/>
              <a:t>30.09.2018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7FE5DEB-D972-46C2-AA57-CC68FF767999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3236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4FFB506-F906-423A-849A-D3D09D97DE4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JS - Funkcje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F3D02EBD-5A2D-4450-836A-54DD598CE8A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792461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B418BBD-092F-4B73-9A8E-80B2C6194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Lokalne zmienne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E56CC62-0028-4464-8656-91140E7F53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Zmienne zadeklarowane w ramach funkcji JavaScript stają się LOKALNE dla funkcji.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Zmienne lokalne można uzyskać tylko z poziomu funkcji.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Ponieważ zmienne lokalne są rozpoznawane tylko wewnątrz ich funkcji, zmienne o tej samej nazwie mogą być używane w różnych funkcjach.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Zmienne lokalne są tworzone po uruchomieniu funkcji i usuwane po zakończeniu funkcji.</a:t>
            </a:r>
          </a:p>
        </p:txBody>
      </p:sp>
    </p:spTree>
    <p:extLst>
      <p:ext uri="{BB962C8B-B14F-4D97-AF65-F5344CB8AC3E}">
        <p14:creationId xmlns:p14="http://schemas.microsoft.com/office/powerpoint/2010/main" val="9356106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9054E5A-D749-4D8A-B42E-EF6156E162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Funkcja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9715FBE-8387-4114-A8C3-254AD76AC3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Funkcja JavaScript jest blokiem kodu przeznaczonym do wykonywania określonego zadania.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Funkcja JavaScript jest wykonywana, gdy "coś" ją wywołuje.</a:t>
            </a:r>
          </a:p>
        </p:txBody>
      </p:sp>
    </p:spTree>
    <p:extLst>
      <p:ext uri="{BB962C8B-B14F-4D97-AF65-F5344CB8AC3E}">
        <p14:creationId xmlns:p14="http://schemas.microsoft.com/office/powerpoint/2010/main" val="2870680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3742B6B-A749-432D-BC70-A4F28848D4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07AA7A9-E433-47B1-8556-A4E5886965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function </a:t>
            </a:r>
            <a:r>
              <a:rPr lang="en-US" dirty="0" err="1"/>
              <a:t>myFunction</a:t>
            </a:r>
            <a:r>
              <a:rPr lang="en-US" dirty="0"/>
              <a:t>(p1, p2) {</a:t>
            </a:r>
            <a:br>
              <a:rPr lang="en-US" dirty="0"/>
            </a:br>
            <a:r>
              <a:rPr lang="en-US" dirty="0"/>
              <a:t>    return p1 * p2;             </a:t>
            </a:r>
            <a:br>
              <a:rPr lang="en-US" dirty="0"/>
            </a:br>
            <a:r>
              <a:rPr lang="en-US" dirty="0"/>
              <a:t>}</a:t>
            </a: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nl-NL" dirty="0"/>
              <a:t>document.getElementById("demo").innerHTML = myFunction(4, 3);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3069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3CD9EA7-0898-4885-8812-2E2226C37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Zapis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9C3E7DD-4306-482A-90A5-A4ECF03C33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/>
              <a:t>Funkcja JavaScript jest zdefiniowana za pomocą słowa kluczowego </a:t>
            </a:r>
            <a:r>
              <a:rPr lang="pl-PL" dirty="0" err="1"/>
              <a:t>function</a:t>
            </a:r>
            <a:r>
              <a:rPr lang="pl-PL" dirty="0"/>
              <a:t>, po którym następuje nazwa, po której następuje nawias ().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Nazwy funkcji mogą zawierać litery, cyfry, podkreślenia i znaki dolara (te same reguły co zmienne).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Nawiasy mogą zawierać nazwy parametrów oddzielone przecinkami:</a:t>
            </a:r>
          </a:p>
          <a:p>
            <a:pPr marL="0" indent="0">
              <a:buNone/>
            </a:pPr>
            <a:r>
              <a:rPr lang="pl-PL" dirty="0"/>
              <a:t>(parametr1, parametr2, ...)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Kod do wykonania, za pomocą funkcji, umieszczony jest wewnątrz nawiasów klamrowych: {}</a:t>
            </a:r>
          </a:p>
        </p:txBody>
      </p:sp>
    </p:spTree>
    <p:extLst>
      <p:ext uri="{BB962C8B-B14F-4D97-AF65-F5344CB8AC3E}">
        <p14:creationId xmlns:p14="http://schemas.microsoft.com/office/powerpoint/2010/main" val="31613332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F3B3668-4384-4089-9100-1AAF4D3AD7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Zapis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8868772-F815-4686-9596-C871694FE8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Parametry funkcji są wymienione w nawiasach () w definicji funkcji.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Argumenty funkcji są wartościami odebranymi przez funkcję, gdy są wywoływane.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Wewnątrz funkcji argumenty (parametry) zachowują się jak zmienne lokalne.</a:t>
            </a:r>
          </a:p>
        </p:txBody>
      </p:sp>
    </p:spTree>
    <p:extLst>
      <p:ext uri="{BB962C8B-B14F-4D97-AF65-F5344CB8AC3E}">
        <p14:creationId xmlns:p14="http://schemas.microsoft.com/office/powerpoint/2010/main" val="36192510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FE35C40-07DD-4474-8004-3C16C221CF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Wywołanie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2B57A7C-B0D0-49F9-A6CC-CF45F7361C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Kod wewnątrz funkcji zostanie wykonany, gdy "coś" wywoła funkcję: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Kiedy wystąpi zdarzenie (gdy użytkownik kliknie przycisk)</a:t>
            </a:r>
          </a:p>
          <a:p>
            <a:pPr marL="0" indent="0">
              <a:buNone/>
            </a:pPr>
            <a:r>
              <a:rPr lang="pl-PL" dirty="0"/>
              <a:t>Po wywołaniu (wywołaniu) z kodu JavaScript</a:t>
            </a:r>
          </a:p>
          <a:p>
            <a:pPr marL="0" indent="0">
              <a:buNone/>
            </a:pPr>
            <a:r>
              <a:rPr lang="pl-PL" dirty="0"/>
              <a:t>Automatycznie (samo wywołanie)</a:t>
            </a:r>
          </a:p>
        </p:txBody>
      </p:sp>
    </p:spTree>
    <p:extLst>
      <p:ext uri="{BB962C8B-B14F-4D97-AF65-F5344CB8AC3E}">
        <p14:creationId xmlns:p14="http://schemas.microsoft.com/office/powerpoint/2010/main" val="35815350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DDF1788-F09C-4D6B-A041-0184CEBED1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Return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BE70125-3455-4C8D-A190-7B41264397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Gdy JavaScript osiągnie return, funkcja przestanie być wykonywana.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Jeśli funkcja została wywołana z instrukcji, JavaScript "zwróci", a następnie będzie kontynuować wykonywanie instrukcji.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Funkcje często obliczają wartość zwracaną. Zwracana wartość jest "zwracana" z powrotem do "wywołującego":</a:t>
            </a:r>
          </a:p>
        </p:txBody>
      </p:sp>
    </p:spTree>
    <p:extLst>
      <p:ext uri="{BB962C8B-B14F-4D97-AF65-F5344CB8AC3E}">
        <p14:creationId xmlns:p14="http://schemas.microsoft.com/office/powerpoint/2010/main" val="40390754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E80A013-CA8B-4542-AE85-E1BCF74F55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Dlaczego funkcje?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E16A1A4-6E65-41EB-AA69-93F000A8D6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Możesz ponownie użyć kodu: Zdefiniuj kod raz i używaj go wiele razy.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Możesz użyć tego samego kodu wiele razy z różnymi argumentami, aby uzyskać różne wyniki.</a:t>
            </a:r>
          </a:p>
        </p:txBody>
      </p:sp>
    </p:spTree>
    <p:extLst>
      <p:ext uri="{BB962C8B-B14F-4D97-AF65-F5344CB8AC3E}">
        <p14:creationId xmlns:p14="http://schemas.microsoft.com/office/powerpoint/2010/main" val="22221024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7F09692-6681-4279-A72E-8318429A8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Funkcje używane jako zmienne wartości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9C565E7-1C3A-4233-9435-A7DFA1619D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Funkcje mogą być używane w ten sam sposób, w jaki używasz zmiennych, we wszystkich typach formuł, przydziałach i obliczeniach.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en-US" dirty="0" err="1"/>
              <a:t>var</a:t>
            </a:r>
            <a:r>
              <a:rPr lang="en-US" dirty="0"/>
              <a:t> x = </a:t>
            </a:r>
            <a:r>
              <a:rPr lang="en-US" dirty="0" err="1"/>
              <a:t>toCelsius</a:t>
            </a:r>
            <a:r>
              <a:rPr lang="en-US" dirty="0"/>
              <a:t>(77);</a:t>
            </a:r>
            <a:br>
              <a:rPr lang="en-US" dirty="0"/>
            </a:br>
            <a:r>
              <a:rPr lang="en-US" dirty="0" err="1"/>
              <a:t>var</a:t>
            </a:r>
            <a:r>
              <a:rPr lang="en-US" dirty="0"/>
              <a:t> text = "The temperature is " + x + " Celsius";</a:t>
            </a:r>
            <a:endParaRPr lang="pl-PL" dirty="0"/>
          </a:p>
          <a:p>
            <a:pPr marL="0" indent="0">
              <a:buNone/>
            </a:pPr>
            <a:r>
              <a:rPr lang="en-US" dirty="0" err="1"/>
              <a:t>var</a:t>
            </a:r>
            <a:r>
              <a:rPr lang="en-US" dirty="0"/>
              <a:t> text = "The temperature is " + </a:t>
            </a:r>
            <a:r>
              <a:rPr lang="en-US" dirty="0" err="1"/>
              <a:t>toCelsius</a:t>
            </a:r>
            <a:r>
              <a:rPr lang="en-US" dirty="0"/>
              <a:t>(77) + " Celsius";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421425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18</TotalTime>
  <Words>337</Words>
  <Application>Microsoft Office PowerPoint</Application>
  <PresentationFormat>Panoramiczny</PresentationFormat>
  <Paragraphs>54</Paragraphs>
  <Slides>10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4" baseType="lpstr">
      <vt:lpstr>Tw Cen MT</vt:lpstr>
      <vt:lpstr>Tw Cen MT Condensed</vt:lpstr>
      <vt:lpstr>Wingdings 3</vt:lpstr>
      <vt:lpstr>Integralny</vt:lpstr>
      <vt:lpstr>JS - Funkcje</vt:lpstr>
      <vt:lpstr>Funkcja</vt:lpstr>
      <vt:lpstr>Przykład</vt:lpstr>
      <vt:lpstr>Zapis</vt:lpstr>
      <vt:lpstr>Zapis</vt:lpstr>
      <vt:lpstr>Wywołanie</vt:lpstr>
      <vt:lpstr>Return</vt:lpstr>
      <vt:lpstr>Dlaczego funkcje?</vt:lpstr>
      <vt:lpstr>Funkcje używane jako zmienne wartości</vt:lpstr>
      <vt:lpstr>Lokalne zmienne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JS - Funkcje</dc:title>
  <dc:creator>Damian Radzik</dc:creator>
  <cp:lastModifiedBy>Damian Radzik</cp:lastModifiedBy>
  <cp:revision>2</cp:revision>
  <dcterms:created xsi:type="dcterms:W3CDTF">2018-09-30T06:48:12Z</dcterms:created>
  <dcterms:modified xsi:type="dcterms:W3CDTF">2018-09-30T07:06:39Z</dcterms:modified>
</cp:coreProperties>
</file>