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70" r:id="rId11"/>
    <p:sldId id="264" r:id="rId12"/>
    <p:sldId id="265" r:id="rId13"/>
    <p:sldId id="266" r:id="rId14"/>
    <p:sldId id="271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47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05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48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8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26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658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52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54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07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24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486F13-B5EB-4D4E-ADE3-47660985940B}" type="datetimeFigureOut">
              <a:rPr lang="pl-PL" smtClean="0"/>
              <a:t>29.10.2018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94CAB0-0015-412C-AF77-66B8616773F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51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34292-631B-43C3-B925-8F9D2DDD1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Math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317D17F-E458-4F4B-B4D3-F536E967D3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54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4184B0-7BDA-4B25-8A21-E3FFB1FA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Math.trunc</a:t>
            </a:r>
            <a:r>
              <a:rPr lang="pl-PL" dirty="0"/>
              <a:t>(x)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BEE84-615B-4623-B46D-42E51A65C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Wycina liczbę całkowitą z dziesiętnej.</a:t>
            </a:r>
          </a:p>
          <a:p>
            <a:pPr marL="0" indent="0">
              <a:buNone/>
            </a:pPr>
            <a:r>
              <a:rPr lang="pl-PL" dirty="0" err="1"/>
              <a:t>Math.trunc</a:t>
            </a:r>
            <a:r>
              <a:rPr lang="pl-PL" dirty="0"/>
              <a:t>(8.76);</a:t>
            </a:r>
          </a:p>
        </p:txBody>
      </p:sp>
    </p:spTree>
    <p:extLst>
      <p:ext uri="{BB962C8B-B14F-4D97-AF65-F5344CB8AC3E}">
        <p14:creationId xmlns:p14="http://schemas.microsoft.com/office/powerpoint/2010/main" val="103999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F5D64-74BD-477A-96C0-17A62C04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Math.sin</a:t>
            </a:r>
            <a:r>
              <a:rPr lang="pl-PL" dirty="0"/>
              <a:t>()/</a:t>
            </a:r>
            <a:r>
              <a:rPr lang="pl-PL" dirty="0" err="1"/>
              <a:t>Math.cos</a:t>
            </a:r>
            <a:r>
              <a:rPr lang="pl-PL" dirty="0"/>
              <a:t>()/</a:t>
            </a:r>
            <a:r>
              <a:rPr lang="pl-PL" dirty="0" err="1"/>
              <a:t>Math.tan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86A8E2-FFE6-4DA2-936B-7051AF9E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Funkcje matematyczne. Podawanie wartości w stopnia wygląda następująco (standardowo radiany)</a:t>
            </a:r>
          </a:p>
          <a:p>
            <a:pPr marL="0" indent="0">
              <a:buNone/>
            </a:pPr>
            <a:r>
              <a:rPr lang="fi-FI" dirty="0"/>
              <a:t>Math.sin(90 * Math.PI / 180);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456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FA5404-0BA6-4CFF-82C4-30167DA2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Math.min</a:t>
            </a:r>
            <a:r>
              <a:rPr lang="pl-PL" dirty="0"/>
              <a:t>()/</a:t>
            </a:r>
            <a:r>
              <a:rPr lang="pl-PL" dirty="0" err="1"/>
              <a:t>Math.max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2314E3-0320-4C9E-AC7A-3E145772F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Wartość największa i najmniejsza w przedziale.</a:t>
            </a:r>
          </a:p>
          <a:p>
            <a:pPr marL="0" indent="0">
              <a:buNone/>
            </a:pPr>
            <a:r>
              <a:rPr lang="fi-FI" dirty="0"/>
              <a:t>Math.min(0, 150, 30, 20, -8, -200);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550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70D39-C2F2-464F-BF8E-68EC3802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Math.random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09301-48E9-42D0-B8F5-4FC8FD337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Zwraca losową liczbę z przedziału 0 &lt;= x &lt; 1.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Math.random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699029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66B7A3-37AC-4DBC-862F-D3F39725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Funkcja losująca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B1315E-A250-493A-9701-140BEA22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getRndInteger</a:t>
            </a:r>
            <a:r>
              <a:rPr lang="pl-PL" dirty="0"/>
              <a:t>(min, max) {</a:t>
            </a:r>
            <a:br>
              <a:rPr lang="pl-PL" dirty="0"/>
            </a:br>
            <a:r>
              <a:rPr lang="pl-PL" dirty="0"/>
              <a:t>    return </a:t>
            </a:r>
            <a:r>
              <a:rPr lang="pl-PL" dirty="0" err="1"/>
              <a:t>Math.floor</a:t>
            </a:r>
            <a:r>
              <a:rPr lang="pl-PL" dirty="0"/>
              <a:t>(</a:t>
            </a:r>
            <a:r>
              <a:rPr lang="pl-PL" dirty="0" err="1"/>
              <a:t>Math.random</a:t>
            </a:r>
            <a:r>
              <a:rPr lang="pl-PL" dirty="0"/>
              <a:t>() * (max - min + 1) ) + min;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9711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2A7306-4001-4CB1-8E5E-806945AA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Stałe matematyczne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C196C3-9CC7-45DD-80AB-B5B82C58D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Math.E</a:t>
            </a:r>
            <a:r>
              <a:rPr lang="pl-PL" dirty="0"/>
              <a:t>        // liczba </a:t>
            </a:r>
            <a:r>
              <a:rPr lang="pl-PL" dirty="0" err="1"/>
              <a:t>eulera</a:t>
            </a:r>
            <a:r>
              <a:rPr lang="pl-PL" dirty="0"/>
              <a:t> (e)</a:t>
            </a:r>
            <a:br>
              <a:rPr lang="pl-PL" dirty="0"/>
            </a:br>
            <a:r>
              <a:rPr lang="pl-PL" dirty="0" err="1"/>
              <a:t>Math.PI</a:t>
            </a:r>
            <a:r>
              <a:rPr lang="pl-PL" dirty="0"/>
              <a:t>       //  PI</a:t>
            </a:r>
            <a:br>
              <a:rPr lang="pl-PL" dirty="0"/>
            </a:br>
            <a:r>
              <a:rPr lang="pl-PL" dirty="0"/>
              <a:t>Math.SQRT2    // pierwiastek kwadratowy z 2</a:t>
            </a:r>
            <a:br>
              <a:rPr lang="pl-PL" dirty="0"/>
            </a:br>
            <a:r>
              <a:rPr lang="pl-PL" dirty="0"/>
              <a:t>Math.SQRT1_2  // pierwiastek kwadratowy z 1/2</a:t>
            </a:r>
            <a:br>
              <a:rPr lang="pl-PL" dirty="0"/>
            </a:br>
            <a:r>
              <a:rPr lang="pl-PL" dirty="0"/>
              <a:t>Math.LN2      // logarytm naturalny z 2</a:t>
            </a:r>
            <a:br>
              <a:rPr lang="pl-PL" dirty="0"/>
            </a:br>
            <a:r>
              <a:rPr lang="pl-PL" dirty="0"/>
              <a:t>Math.LN10     // </a:t>
            </a:r>
            <a:r>
              <a:rPr lang="pl-PL" dirty="0" err="1"/>
              <a:t>logartym</a:t>
            </a:r>
            <a:r>
              <a:rPr lang="pl-PL" dirty="0"/>
              <a:t> naturalny z 10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732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0719A-74D9-4B45-AECE-76ABE1C8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23B6D5-61D4-4083-A483-90316ED94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85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FCF330-A549-4676-8838-4AF042CD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157EC0-D50A-46ED-84E4-D77D8D76B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Math pozwala na zaawansowania operacje matematyczne.</a:t>
            </a:r>
          </a:p>
          <a:p>
            <a:pPr marL="0" indent="0">
              <a:buNone/>
            </a:pPr>
            <a:r>
              <a:rPr lang="pl-PL" dirty="0"/>
              <a:t>Ogólna deklaracja wygląda następująco: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Math.metoda</a:t>
            </a:r>
            <a:r>
              <a:rPr lang="pl-PL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2460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FDB4C-682F-4A48-A767-3ED0BC34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Math.round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E93F54-C8A9-413A-926B-036A6DF18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Zaokrągla liczbę do najbliższej liczby całkowitej.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Math.round</a:t>
            </a:r>
            <a:r>
              <a:rPr lang="en-US" dirty="0"/>
              <a:t>(4.7);    </a:t>
            </a:r>
            <a:br>
              <a:rPr lang="en-US" dirty="0"/>
            </a:br>
            <a:r>
              <a:rPr lang="en-US" dirty="0" err="1"/>
              <a:t>Math.round</a:t>
            </a:r>
            <a:r>
              <a:rPr lang="en-US" dirty="0"/>
              <a:t>(4.4);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795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BA2F12-309C-477E-8011-0173300C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Math.pow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3F55EF-BF39-4738-9CE3-7952E2912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Potęguje liczbę. Przyjmuje dwie wartości.</a:t>
            </a:r>
          </a:p>
          <a:p>
            <a:pPr marL="0" indent="0">
              <a:buNone/>
            </a:pPr>
            <a:r>
              <a:rPr lang="en-US" dirty="0" err="1"/>
              <a:t>Math.pow</a:t>
            </a:r>
            <a:r>
              <a:rPr lang="en-US" dirty="0"/>
              <a:t>(8, 2);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18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A2543-FE5F-41AB-A4F3-0E729E75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Math.sqrt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CEE2C8-B557-4708-B495-E89B66834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Wyciąga pierwiastek kwadratowy z liczby.</a:t>
            </a:r>
          </a:p>
          <a:p>
            <a:pPr marL="0" indent="0">
              <a:buNone/>
            </a:pPr>
            <a:r>
              <a:rPr lang="pl-PL" dirty="0" err="1"/>
              <a:t>Math.sqrt</a:t>
            </a:r>
            <a:r>
              <a:rPr lang="pl-PL" dirty="0"/>
              <a:t>(64);</a:t>
            </a:r>
          </a:p>
        </p:txBody>
      </p:sp>
    </p:spTree>
    <p:extLst>
      <p:ext uri="{BB962C8B-B14F-4D97-AF65-F5344CB8AC3E}">
        <p14:creationId xmlns:p14="http://schemas.microsoft.com/office/powerpoint/2010/main" val="406028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D8DCA-B594-44B7-8292-D1466688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Math.abs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6D12DD-FDCC-4868-B868-74F50456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Zwraca wartość bezwzględną.</a:t>
            </a:r>
          </a:p>
          <a:p>
            <a:pPr marL="0" indent="0">
              <a:buNone/>
            </a:pPr>
            <a:r>
              <a:rPr lang="en-US" dirty="0" err="1"/>
              <a:t>Math.abs</a:t>
            </a:r>
            <a:r>
              <a:rPr lang="en-US" dirty="0"/>
              <a:t>(-4.7);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739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5D3848-3B4B-40AE-BFB3-8B006EC4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Math.log()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C0435-5097-4D27-AA2B-28725C63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Logarytm naturalny z x.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Math.log(4)</a:t>
            </a:r>
          </a:p>
        </p:txBody>
      </p:sp>
    </p:spTree>
    <p:extLst>
      <p:ext uri="{BB962C8B-B14F-4D97-AF65-F5344CB8AC3E}">
        <p14:creationId xmlns:p14="http://schemas.microsoft.com/office/powerpoint/2010/main" val="183639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D1402-AF61-4976-A742-A01699F8A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Math.ceil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574C7-1F80-413C-96C8-1C9BFD9C8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Zaokrągla w górę do najbliższej liczby całkowitej.</a:t>
            </a:r>
          </a:p>
          <a:p>
            <a:pPr marL="0" indent="0">
              <a:buNone/>
            </a:pPr>
            <a:r>
              <a:rPr lang="pl-PL" dirty="0" err="1"/>
              <a:t>Math.ceil</a:t>
            </a:r>
            <a:r>
              <a:rPr lang="pl-PL" dirty="0"/>
              <a:t>(4.4); </a:t>
            </a:r>
          </a:p>
        </p:txBody>
      </p:sp>
    </p:spTree>
    <p:extLst>
      <p:ext uri="{BB962C8B-B14F-4D97-AF65-F5344CB8AC3E}">
        <p14:creationId xmlns:p14="http://schemas.microsoft.com/office/powerpoint/2010/main" val="309864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A0FF6-515B-40D7-B04B-7426BB3B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Math.flor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9175DE-040F-4767-8F2C-91B1A72DD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Zaokrągla w dół do najbliższej liczbie całkowitej.</a:t>
            </a:r>
          </a:p>
          <a:p>
            <a:pPr marL="0" indent="0">
              <a:buNone/>
            </a:pPr>
            <a:r>
              <a:rPr lang="en-US" dirty="0" err="1"/>
              <a:t>Math.floor</a:t>
            </a:r>
            <a:r>
              <a:rPr lang="en-US" dirty="0"/>
              <a:t>(4.7);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898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231</Words>
  <Application>Microsoft Office PowerPoint</Application>
  <PresentationFormat>Panoramiczny</PresentationFormat>
  <Paragraphs>46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Integralny</vt:lpstr>
      <vt:lpstr>JS - Math</vt:lpstr>
      <vt:lpstr>Wstęp</vt:lpstr>
      <vt:lpstr>Math.round()</vt:lpstr>
      <vt:lpstr>Math.pow()</vt:lpstr>
      <vt:lpstr>Math.sqrt()</vt:lpstr>
      <vt:lpstr>Math.abs()</vt:lpstr>
      <vt:lpstr>Math.log()</vt:lpstr>
      <vt:lpstr>Math.ceil()</vt:lpstr>
      <vt:lpstr>Math.flor()</vt:lpstr>
      <vt:lpstr>Math.trunc(x)</vt:lpstr>
      <vt:lpstr>Math.sin()/Math.cos()/Math.tan()</vt:lpstr>
      <vt:lpstr>Math.min()/Math.max()</vt:lpstr>
      <vt:lpstr>Math.random()</vt:lpstr>
      <vt:lpstr>Funkcja losująca</vt:lpstr>
      <vt:lpstr>Stałe matematyczne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Math</dc:title>
  <dc:creator>Damian Radzik</dc:creator>
  <cp:lastModifiedBy>Damian Radzik</cp:lastModifiedBy>
  <cp:revision>2</cp:revision>
  <dcterms:created xsi:type="dcterms:W3CDTF">2018-10-29T11:36:19Z</dcterms:created>
  <dcterms:modified xsi:type="dcterms:W3CDTF">2018-10-29T11:53:05Z</dcterms:modified>
</cp:coreProperties>
</file>