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91" r:id="rId34"/>
    <p:sldId id="288" r:id="rId35"/>
    <p:sldId id="289" r:id="rId36"/>
    <p:sldId id="290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mian Radzik" userId="2c0bebdc908efcab" providerId="LiveId" clId="{744187BB-45C2-4FD2-9F21-E26486D5D261}"/>
    <pc:docChg chg="custSel addSld modSld">
      <pc:chgData name="Damian Radzik" userId="2c0bebdc908efcab" providerId="LiveId" clId="{744187BB-45C2-4FD2-9F21-E26486D5D261}" dt="2018-10-22T06:20:32.148" v="793"/>
      <pc:docMkLst>
        <pc:docMk/>
      </pc:docMkLst>
      <pc:sldChg chg="addSp delSp modSp add">
        <pc:chgData name="Damian Radzik" userId="2c0bebdc908efcab" providerId="LiveId" clId="{744187BB-45C2-4FD2-9F21-E26486D5D261}" dt="2018-10-22T06:00:26.275" v="32" actId="20577"/>
        <pc:sldMkLst>
          <pc:docMk/>
          <pc:sldMk cId="1185964194" sldId="281"/>
        </pc:sldMkLst>
        <pc:spChg chg="del">
          <ac:chgData name="Damian Radzik" userId="2c0bebdc908efcab" providerId="LiveId" clId="{744187BB-45C2-4FD2-9F21-E26486D5D261}" dt="2018-10-22T05:59:53.317" v="1"/>
          <ac:spMkLst>
            <pc:docMk/>
            <pc:sldMk cId="1185964194" sldId="281"/>
            <ac:spMk id="2" creationId="{56889D11-2B4E-487C-A2AD-E47A8850AED6}"/>
          </ac:spMkLst>
        </pc:spChg>
        <pc:spChg chg="del">
          <ac:chgData name="Damian Radzik" userId="2c0bebdc908efcab" providerId="LiveId" clId="{744187BB-45C2-4FD2-9F21-E26486D5D261}" dt="2018-10-22T05:59:53.317" v="1"/>
          <ac:spMkLst>
            <pc:docMk/>
            <pc:sldMk cId="1185964194" sldId="281"/>
            <ac:spMk id="3" creationId="{B67C58C1-5BC9-4837-B5BC-F71AFC023C82}"/>
          </ac:spMkLst>
        </pc:spChg>
        <pc:spChg chg="add mod">
          <ac:chgData name="Damian Radzik" userId="2c0bebdc908efcab" providerId="LiveId" clId="{744187BB-45C2-4FD2-9F21-E26486D5D261}" dt="2018-10-22T06:00:19.487" v="26" actId="20577"/>
          <ac:spMkLst>
            <pc:docMk/>
            <pc:sldMk cId="1185964194" sldId="281"/>
            <ac:spMk id="4" creationId="{AF0664B4-E695-4346-A432-6CE9ACCD476C}"/>
          </ac:spMkLst>
        </pc:spChg>
        <pc:spChg chg="add mod">
          <ac:chgData name="Damian Radzik" userId="2c0bebdc908efcab" providerId="LiveId" clId="{744187BB-45C2-4FD2-9F21-E26486D5D261}" dt="2018-10-22T06:00:26.275" v="32" actId="20577"/>
          <ac:spMkLst>
            <pc:docMk/>
            <pc:sldMk cId="1185964194" sldId="281"/>
            <ac:spMk id="5" creationId="{0A23B32D-1F46-4787-8056-3FFB9666A8D6}"/>
          </ac:spMkLst>
        </pc:spChg>
      </pc:sldChg>
      <pc:sldChg chg="modSp add">
        <pc:chgData name="Damian Radzik" userId="2c0bebdc908efcab" providerId="LiveId" clId="{744187BB-45C2-4FD2-9F21-E26486D5D261}" dt="2018-10-22T06:00:53.366" v="55" actId="20577"/>
        <pc:sldMkLst>
          <pc:docMk/>
          <pc:sldMk cId="1153066732" sldId="282"/>
        </pc:sldMkLst>
        <pc:spChg chg="mod">
          <ac:chgData name="Damian Radzik" userId="2c0bebdc908efcab" providerId="LiveId" clId="{744187BB-45C2-4FD2-9F21-E26486D5D261}" dt="2018-10-22T06:00:44.274" v="51" actId="20577"/>
          <ac:spMkLst>
            <pc:docMk/>
            <pc:sldMk cId="1153066732" sldId="282"/>
            <ac:spMk id="2" creationId="{BD58A476-9A5E-4E65-A1DB-69479CDF548E}"/>
          </ac:spMkLst>
        </pc:spChg>
        <pc:spChg chg="mod">
          <ac:chgData name="Damian Radzik" userId="2c0bebdc908efcab" providerId="LiveId" clId="{744187BB-45C2-4FD2-9F21-E26486D5D261}" dt="2018-10-22T06:00:53.366" v="55" actId="20577"/>
          <ac:spMkLst>
            <pc:docMk/>
            <pc:sldMk cId="1153066732" sldId="282"/>
            <ac:spMk id="3" creationId="{B3AD8246-6B7C-450A-881C-C0F24D6AD179}"/>
          </ac:spMkLst>
        </pc:spChg>
      </pc:sldChg>
      <pc:sldChg chg="modSp add">
        <pc:chgData name="Damian Radzik" userId="2c0bebdc908efcab" providerId="LiveId" clId="{744187BB-45C2-4FD2-9F21-E26486D5D261}" dt="2018-10-22T06:04:48.375" v="136" actId="20577"/>
        <pc:sldMkLst>
          <pc:docMk/>
          <pc:sldMk cId="2868826814" sldId="283"/>
        </pc:sldMkLst>
        <pc:spChg chg="mod">
          <ac:chgData name="Damian Radzik" userId="2c0bebdc908efcab" providerId="LiveId" clId="{744187BB-45C2-4FD2-9F21-E26486D5D261}" dt="2018-10-22T06:04:48.375" v="136" actId="20577"/>
          <ac:spMkLst>
            <pc:docMk/>
            <pc:sldMk cId="2868826814" sldId="283"/>
            <ac:spMk id="2" creationId="{C5DDD572-56A1-4941-B52D-4A3048D5BA76}"/>
          </ac:spMkLst>
        </pc:spChg>
        <pc:spChg chg="mod">
          <ac:chgData name="Damian Radzik" userId="2c0bebdc908efcab" providerId="LiveId" clId="{744187BB-45C2-4FD2-9F21-E26486D5D261}" dt="2018-10-22T06:01:23.873" v="74"/>
          <ac:spMkLst>
            <pc:docMk/>
            <pc:sldMk cId="2868826814" sldId="283"/>
            <ac:spMk id="3" creationId="{68477852-7727-43EC-AB81-ACA5C08DB6C2}"/>
          </ac:spMkLst>
        </pc:spChg>
      </pc:sldChg>
      <pc:sldChg chg="modSp add">
        <pc:chgData name="Damian Radzik" userId="2c0bebdc908efcab" providerId="LiveId" clId="{744187BB-45C2-4FD2-9F21-E26486D5D261}" dt="2018-10-22T06:02:27.510" v="106" actId="20577"/>
        <pc:sldMkLst>
          <pc:docMk/>
          <pc:sldMk cId="1044020480" sldId="284"/>
        </pc:sldMkLst>
        <pc:spChg chg="mod">
          <ac:chgData name="Damian Radzik" userId="2c0bebdc908efcab" providerId="LiveId" clId="{744187BB-45C2-4FD2-9F21-E26486D5D261}" dt="2018-10-22T06:02:27.510" v="106" actId="20577"/>
          <ac:spMkLst>
            <pc:docMk/>
            <pc:sldMk cId="1044020480" sldId="284"/>
            <ac:spMk id="2" creationId="{391EFFDD-45F7-4FD2-86A0-E05ABCBA24F4}"/>
          </ac:spMkLst>
        </pc:spChg>
        <pc:spChg chg="mod">
          <ac:chgData name="Damian Radzik" userId="2c0bebdc908efcab" providerId="LiveId" clId="{744187BB-45C2-4FD2-9F21-E26486D5D261}" dt="2018-10-22T06:02:19.798" v="77"/>
          <ac:spMkLst>
            <pc:docMk/>
            <pc:sldMk cId="1044020480" sldId="284"/>
            <ac:spMk id="3" creationId="{CE749F58-9170-4137-A4D0-021E900C67B4}"/>
          </ac:spMkLst>
        </pc:spChg>
      </pc:sldChg>
      <pc:sldChg chg="modSp add">
        <pc:chgData name="Damian Radzik" userId="2c0bebdc908efcab" providerId="LiveId" clId="{744187BB-45C2-4FD2-9F21-E26486D5D261}" dt="2018-10-22T06:03:59.857" v="115"/>
        <pc:sldMkLst>
          <pc:docMk/>
          <pc:sldMk cId="3149940769" sldId="285"/>
        </pc:sldMkLst>
        <pc:spChg chg="mod">
          <ac:chgData name="Damian Radzik" userId="2c0bebdc908efcab" providerId="LiveId" clId="{744187BB-45C2-4FD2-9F21-E26486D5D261}" dt="2018-10-22T06:03:57.359" v="113" actId="20577"/>
          <ac:spMkLst>
            <pc:docMk/>
            <pc:sldMk cId="3149940769" sldId="285"/>
            <ac:spMk id="2" creationId="{978A7E32-DD9A-48E4-ADE3-C97DCA739D7E}"/>
          </ac:spMkLst>
        </pc:spChg>
        <pc:spChg chg="mod">
          <ac:chgData name="Damian Radzik" userId="2c0bebdc908efcab" providerId="LiveId" clId="{744187BB-45C2-4FD2-9F21-E26486D5D261}" dt="2018-10-22T06:03:59.857" v="115"/>
          <ac:spMkLst>
            <pc:docMk/>
            <pc:sldMk cId="3149940769" sldId="285"/>
            <ac:spMk id="3" creationId="{5418FA23-F25A-4126-8789-F90E93D1CAF2}"/>
          </ac:spMkLst>
        </pc:spChg>
      </pc:sldChg>
      <pc:sldChg chg="modSp add">
        <pc:chgData name="Damian Radzik" userId="2c0bebdc908efcab" providerId="LiveId" clId="{744187BB-45C2-4FD2-9F21-E26486D5D261}" dt="2018-10-22T06:05:06.692" v="158"/>
        <pc:sldMkLst>
          <pc:docMk/>
          <pc:sldMk cId="1206490729" sldId="286"/>
        </pc:sldMkLst>
        <pc:spChg chg="mod">
          <ac:chgData name="Damian Radzik" userId="2c0bebdc908efcab" providerId="LiveId" clId="{744187BB-45C2-4FD2-9F21-E26486D5D261}" dt="2018-10-22T06:05:03.965" v="154" actId="20577"/>
          <ac:spMkLst>
            <pc:docMk/>
            <pc:sldMk cId="1206490729" sldId="286"/>
            <ac:spMk id="2" creationId="{79978224-7255-4553-B6FC-71DA1BE76DF6}"/>
          </ac:spMkLst>
        </pc:spChg>
        <pc:spChg chg="mod">
          <ac:chgData name="Damian Radzik" userId="2c0bebdc908efcab" providerId="LiveId" clId="{744187BB-45C2-4FD2-9F21-E26486D5D261}" dt="2018-10-22T06:05:06.692" v="158"/>
          <ac:spMkLst>
            <pc:docMk/>
            <pc:sldMk cId="1206490729" sldId="286"/>
            <ac:spMk id="3" creationId="{85DEA36E-BC36-4355-94EF-E42A0259B811}"/>
          </ac:spMkLst>
        </pc:spChg>
      </pc:sldChg>
      <pc:sldChg chg="modSp add">
        <pc:chgData name="Damian Radzik" userId="2c0bebdc908efcab" providerId="LiveId" clId="{744187BB-45C2-4FD2-9F21-E26486D5D261}" dt="2018-10-22T06:05:27.024" v="178"/>
        <pc:sldMkLst>
          <pc:docMk/>
          <pc:sldMk cId="3633523373" sldId="287"/>
        </pc:sldMkLst>
        <pc:spChg chg="mod">
          <ac:chgData name="Damian Radzik" userId="2c0bebdc908efcab" providerId="LiveId" clId="{744187BB-45C2-4FD2-9F21-E26486D5D261}" dt="2018-10-22T06:05:24.821" v="176" actId="20577"/>
          <ac:spMkLst>
            <pc:docMk/>
            <pc:sldMk cId="3633523373" sldId="287"/>
            <ac:spMk id="2" creationId="{F7718F7A-9F41-455F-A4ED-745CDE4F3F5E}"/>
          </ac:spMkLst>
        </pc:spChg>
        <pc:spChg chg="mod">
          <ac:chgData name="Damian Radzik" userId="2c0bebdc908efcab" providerId="LiveId" clId="{744187BB-45C2-4FD2-9F21-E26486D5D261}" dt="2018-10-22T06:05:27.024" v="178"/>
          <ac:spMkLst>
            <pc:docMk/>
            <pc:sldMk cId="3633523373" sldId="287"/>
            <ac:spMk id="3" creationId="{623C286A-2690-4D21-9AC4-3F6EF0C04876}"/>
          </ac:spMkLst>
        </pc:spChg>
      </pc:sldChg>
      <pc:sldChg chg="addSp delSp modSp add">
        <pc:chgData name="Damian Radzik" userId="2c0bebdc908efcab" providerId="LiveId" clId="{744187BB-45C2-4FD2-9F21-E26486D5D261}" dt="2018-10-22T06:09:21.283" v="226" actId="20577"/>
        <pc:sldMkLst>
          <pc:docMk/>
          <pc:sldMk cId="3207408200" sldId="288"/>
        </pc:sldMkLst>
        <pc:spChg chg="del">
          <ac:chgData name="Damian Radzik" userId="2c0bebdc908efcab" providerId="LiveId" clId="{744187BB-45C2-4FD2-9F21-E26486D5D261}" dt="2018-10-22T06:06:26.687" v="180"/>
          <ac:spMkLst>
            <pc:docMk/>
            <pc:sldMk cId="3207408200" sldId="288"/>
            <ac:spMk id="2" creationId="{2066A906-030A-4D91-B075-AEAF5A69C65D}"/>
          </ac:spMkLst>
        </pc:spChg>
        <pc:spChg chg="del">
          <ac:chgData name="Damian Radzik" userId="2c0bebdc908efcab" providerId="LiveId" clId="{744187BB-45C2-4FD2-9F21-E26486D5D261}" dt="2018-10-22T06:06:26.687" v="180"/>
          <ac:spMkLst>
            <pc:docMk/>
            <pc:sldMk cId="3207408200" sldId="288"/>
            <ac:spMk id="3" creationId="{5C6940B0-9078-4586-A9DA-D92CBA750B9B}"/>
          </ac:spMkLst>
        </pc:spChg>
        <pc:spChg chg="add mod">
          <ac:chgData name="Damian Radzik" userId="2c0bebdc908efcab" providerId="LiveId" clId="{744187BB-45C2-4FD2-9F21-E26486D5D261}" dt="2018-10-22T06:09:21.283" v="226" actId="20577"/>
          <ac:spMkLst>
            <pc:docMk/>
            <pc:sldMk cId="3207408200" sldId="288"/>
            <ac:spMk id="4" creationId="{304A6844-6A54-4397-B85B-FFD28DA96B20}"/>
          </ac:spMkLst>
        </pc:spChg>
        <pc:spChg chg="add del mod">
          <ac:chgData name="Damian Radzik" userId="2c0bebdc908efcab" providerId="LiveId" clId="{744187BB-45C2-4FD2-9F21-E26486D5D261}" dt="2018-10-22T06:06:33.114" v="189"/>
          <ac:spMkLst>
            <pc:docMk/>
            <pc:sldMk cId="3207408200" sldId="288"/>
            <ac:spMk id="5" creationId="{62219274-2AC7-46A7-9F2F-9CE319D40405}"/>
          </ac:spMkLst>
        </pc:spChg>
        <pc:spChg chg="add mod">
          <ac:chgData name="Damian Radzik" userId="2c0bebdc908efcab" providerId="LiveId" clId="{744187BB-45C2-4FD2-9F21-E26486D5D261}" dt="2018-10-22T06:07:19.475" v="196" actId="20577"/>
          <ac:spMkLst>
            <pc:docMk/>
            <pc:sldMk cId="3207408200" sldId="288"/>
            <ac:spMk id="6" creationId="{BF84D40D-3DF7-48B5-9C08-BA241E2DEA97}"/>
          </ac:spMkLst>
        </pc:spChg>
      </pc:sldChg>
      <pc:sldChg chg="modSp add">
        <pc:chgData name="Damian Radzik" userId="2c0bebdc908efcab" providerId="LiveId" clId="{744187BB-45C2-4FD2-9F21-E26486D5D261}" dt="2018-10-22T06:09:32.954" v="234" actId="20577"/>
        <pc:sldMkLst>
          <pc:docMk/>
          <pc:sldMk cId="3638113981" sldId="289"/>
        </pc:sldMkLst>
        <pc:spChg chg="mod">
          <ac:chgData name="Damian Radzik" userId="2c0bebdc908efcab" providerId="LiveId" clId="{744187BB-45C2-4FD2-9F21-E26486D5D261}" dt="2018-10-22T06:09:32.954" v="234" actId="20577"/>
          <ac:spMkLst>
            <pc:docMk/>
            <pc:sldMk cId="3638113981" sldId="289"/>
            <ac:spMk id="2" creationId="{62A1E2D3-A229-44AF-B798-5E30EDDD11B8}"/>
          </ac:spMkLst>
        </pc:spChg>
        <pc:spChg chg="mod">
          <ac:chgData name="Damian Radzik" userId="2c0bebdc908efcab" providerId="LiveId" clId="{744187BB-45C2-4FD2-9F21-E26486D5D261}" dt="2018-10-22T06:08:01.163" v="201"/>
          <ac:spMkLst>
            <pc:docMk/>
            <pc:sldMk cId="3638113981" sldId="289"/>
            <ac:spMk id="3" creationId="{36588DE7-AEC3-4506-9771-9989E62201FF}"/>
          </ac:spMkLst>
        </pc:spChg>
      </pc:sldChg>
      <pc:sldChg chg="modSp add">
        <pc:chgData name="Damian Radzik" userId="2c0bebdc908efcab" providerId="LiveId" clId="{744187BB-45C2-4FD2-9F21-E26486D5D261}" dt="2018-10-22T06:09:44.139" v="235" actId="20577"/>
        <pc:sldMkLst>
          <pc:docMk/>
          <pc:sldMk cId="3539850306" sldId="290"/>
        </pc:sldMkLst>
        <pc:spChg chg="mod">
          <ac:chgData name="Damian Radzik" userId="2c0bebdc908efcab" providerId="LiveId" clId="{744187BB-45C2-4FD2-9F21-E26486D5D261}" dt="2018-10-22T06:08:50.343" v="209" actId="20577"/>
          <ac:spMkLst>
            <pc:docMk/>
            <pc:sldMk cId="3539850306" sldId="290"/>
            <ac:spMk id="2" creationId="{4EA05F31-74BB-4321-9A2A-75310803796F}"/>
          </ac:spMkLst>
        </pc:spChg>
        <pc:spChg chg="mod">
          <ac:chgData name="Damian Radzik" userId="2c0bebdc908efcab" providerId="LiveId" clId="{744187BB-45C2-4FD2-9F21-E26486D5D261}" dt="2018-10-22T06:09:44.139" v="235" actId="20577"/>
          <ac:spMkLst>
            <pc:docMk/>
            <pc:sldMk cId="3539850306" sldId="290"/>
            <ac:spMk id="3" creationId="{E750B1E3-3EDC-444B-B5E1-39EEACD47C72}"/>
          </ac:spMkLst>
        </pc:spChg>
      </pc:sldChg>
      <pc:sldChg chg="modSp add">
        <pc:chgData name="Damian Radzik" userId="2c0bebdc908efcab" providerId="LiveId" clId="{744187BB-45C2-4FD2-9F21-E26486D5D261}" dt="2018-10-22T06:09:06.407" v="218" actId="20577"/>
        <pc:sldMkLst>
          <pc:docMk/>
          <pc:sldMk cId="977097773" sldId="291"/>
        </pc:sldMkLst>
        <pc:spChg chg="mod">
          <ac:chgData name="Damian Radzik" userId="2c0bebdc908efcab" providerId="LiveId" clId="{744187BB-45C2-4FD2-9F21-E26486D5D261}" dt="2018-10-22T06:09:06.407" v="218" actId="20577"/>
          <ac:spMkLst>
            <pc:docMk/>
            <pc:sldMk cId="977097773" sldId="291"/>
            <ac:spMk id="2" creationId="{13CD9AB4-15C4-45C4-ACDC-60FAA4CFA3D6}"/>
          </ac:spMkLst>
        </pc:spChg>
      </pc:sldChg>
      <pc:sldChg chg="modSp add">
        <pc:chgData name="Damian Radzik" userId="2c0bebdc908efcab" providerId="LiveId" clId="{744187BB-45C2-4FD2-9F21-E26486D5D261}" dt="2018-10-22T06:09:57.661" v="246" actId="20577"/>
        <pc:sldMkLst>
          <pc:docMk/>
          <pc:sldMk cId="1258488255" sldId="292"/>
        </pc:sldMkLst>
        <pc:spChg chg="mod">
          <ac:chgData name="Damian Radzik" userId="2c0bebdc908efcab" providerId="LiveId" clId="{744187BB-45C2-4FD2-9F21-E26486D5D261}" dt="2018-10-22T06:09:57.661" v="246" actId="20577"/>
          <ac:spMkLst>
            <pc:docMk/>
            <pc:sldMk cId="1258488255" sldId="292"/>
            <ac:spMk id="2" creationId="{2152AA35-A18B-4F05-97D6-10C96333E6A9}"/>
          </ac:spMkLst>
        </pc:spChg>
        <pc:spChg chg="mod">
          <ac:chgData name="Damian Radzik" userId="2c0bebdc908efcab" providerId="LiveId" clId="{744187BB-45C2-4FD2-9F21-E26486D5D261}" dt="2018-10-22T06:09:54.707" v="238"/>
          <ac:spMkLst>
            <pc:docMk/>
            <pc:sldMk cId="1258488255" sldId="292"/>
            <ac:spMk id="3" creationId="{14D6A54F-529C-4BA2-BF8A-366185D3BBAB}"/>
          </ac:spMkLst>
        </pc:spChg>
      </pc:sldChg>
      <pc:sldChg chg="modSp add">
        <pc:chgData name="Damian Radzik" userId="2c0bebdc908efcab" providerId="LiveId" clId="{744187BB-45C2-4FD2-9F21-E26486D5D261}" dt="2018-10-22T06:11:01.738" v="253"/>
        <pc:sldMkLst>
          <pc:docMk/>
          <pc:sldMk cId="839219642" sldId="293"/>
        </pc:sldMkLst>
        <pc:spChg chg="mod">
          <ac:chgData name="Damian Radzik" userId="2c0bebdc908efcab" providerId="LiveId" clId="{744187BB-45C2-4FD2-9F21-E26486D5D261}" dt="2018-10-22T06:10:49.425" v="251" actId="20577"/>
          <ac:spMkLst>
            <pc:docMk/>
            <pc:sldMk cId="839219642" sldId="293"/>
            <ac:spMk id="2" creationId="{AE535D75-7381-4E45-A4D8-25050BD9804E}"/>
          </ac:spMkLst>
        </pc:spChg>
        <pc:spChg chg="mod">
          <ac:chgData name="Damian Radzik" userId="2c0bebdc908efcab" providerId="LiveId" clId="{744187BB-45C2-4FD2-9F21-E26486D5D261}" dt="2018-10-22T06:11:01.738" v="253"/>
          <ac:spMkLst>
            <pc:docMk/>
            <pc:sldMk cId="839219642" sldId="293"/>
            <ac:spMk id="3" creationId="{7CFC2751-DFCE-44FB-BE59-5E645C109A26}"/>
          </ac:spMkLst>
        </pc:spChg>
      </pc:sldChg>
      <pc:sldChg chg="modSp add">
        <pc:chgData name="Damian Radzik" userId="2c0bebdc908efcab" providerId="LiveId" clId="{744187BB-45C2-4FD2-9F21-E26486D5D261}" dt="2018-10-22T06:11:24.188" v="282" actId="20577"/>
        <pc:sldMkLst>
          <pc:docMk/>
          <pc:sldMk cId="4095703511" sldId="294"/>
        </pc:sldMkLst>
        <pc:spChg chg="mod">
          <ac:chgData name="Damian Radzik" userId="2c0bebdc908efcab" providerId="LiveId" clId="{744187BB-45C2-4FD2-9F21-E26486D5D261}" dt="2018-10-22T06:11:24.188" v="282" actId="20577"/>
          <ac:spMkLst>
            <pc:docMk/>
            <pc:sldMk cId="4095703511" sldId="294"/>
            <ac:spMk id="2" creationId="{4684FC61-A138-4951-A4C8-8D97F76D927B}"/>
          </ac:spMkLst>
        </pc:spChg>
        <pc:spChg chg="mod">
          <ac:chgData name="Damian Radzik" userId="2c0bebdc908efcab" providerId="LiveId" clId="{744187BB-45C2-4FD2-9F21-E26486D5D261}" dt="2018-10-22T06:11:20.700" v="274" actId="20577"/>
          <ac:spMkLst>
            <pc:docMk/>
            <pc:sldMk cId="4095703511" sldId="294"/>
            <ac:spMk id="3" creationId="{16C6ACEB-B9BB-46F1-B32D-8C92C7F0F1FF}"/>
          </ac:spMkLst>
        </pc:spChg>
      </pc:sldChg>
      <pc:sldChg chg="modSp add">
        <pc:chgData name="Damian Radzik" userId="2c0bebdc908efcab" providerId="LiveId" clId="{744187BB-45C2-4FD2-9F21-E26486D5D261}" dt="2018-10-22T06:14:45.545" v="394" actId="20577"/>
        <pc:sldMkLst>
          <pc:docMk/>
          <pc:sldMk cId="263361281" sldId="295"/>
        </pc:sldMkLst>
        <pc:spChg chg="mod">
          <ac:chgData name="Damian Radzik" userId="2c0bebdc908efcab" providerId="LiveId" clId="{744187BB-45C2-4FD2-9F21-E26486D5D261}" dt="2018-10-22T06:12:49.786" v="341" actId="20577"/>
          <ac:spMkLst>
            <pc:docMk/>
            <pc:sldMk cId="263361281" sldId="295"/>
            <ac:spMk id="2" creationId="{F6E4BE00-D089-49F3-A89A-581973997C73}"/>
          </ac:spMkLst>
        </pc:spChg>
        <pc:spChg chg="mod">
          <ac:chgData name="Damian Radzik" userId="2c0bebdc908efcab" providerId="LiveId" clId="{744187BB-45C2-4FD2-9F21-E26486D5D261}" dt="2018-10-22T06:14:45.545" v="394" actId="20577"/>
          <ac:spMkLst>
            <pc:docMk/>
            <pc:sldMk cId="263361281" sldId="295"/>
            <ac:spMk id="3" creationId="{03376C60-76D5-4717-87E9-BB5FE3CE297E}"/>
          </ac:spMkLst>
        </pc:spChg>
      </pc:sldChg>
      <pc:sldChg chg="modSp add">
        <pc:chgData name="Damian Radzik" userId="2c0bebdc908efcab" providerId="LiveId" clId="{744187BB-45C2-4FD2-9F21-E26486D5D261}" dt="2018-10-22T06:13:57.479" v="353" actId="313"/>
        <pc:sldMkLst>
          <pc:docMk/>
          <pc:sldMk cId="3017248203" sldId="296"/>
        </pc:sldMkLst>
        <pc:spChg chg="mod">
          <ac:chgData name="Damian Radzik" userId="2c0bebdc908efcab" providerId="LiveId" clId="{744187BB-45C2-4FD2-9F21-E26486D5D261}" dt="2018-10-22T06:13:57.479" v="353" actId="313"/>
          <ac:spMkLst>
            <pc:docMk/>
            <pc:sldMk cId="3017248203" sldId="296"/>
            <ac:spMk id="2" creationId="{25542BF5-1B4E-4918-823C-C8A0819CB842}"/>
          </ac:spMkLst>
        </pc:spChg>
        <pc:spChg chg="mod">
          <ac:chgData name="Damian Radzik" userId="2c0bebdc908efcab" providerId="LiveId" clId="{744187BB-45C2-4FD2-9F21-E26486D5D261}" dt="2018-10-22T06:13:01.969" v="344"/>
          <ac:spMkLst>
            <pc:docMk/>
            <pc:sldMk cId="3017248203" sldId="296"/>
            <ac:spMk id="3" creationId="{C4D42FC5-DE2A-4A86-BB65-CE2D1695EB62}"/>
          </ac:spMkLst>
        </pc:spChg>
      </pc:sldChg>
      <pc:sldChg chg="modSp add">
        <pc:chgData name="Damian Radzik" userId="2c0bebdc908efcab" providerId="LiveId" clId="{744187BB-45C2-4FD2-9F21-E26486D5D261}" dt="2018-10-22T06:16:11.487" v="466" actId="20577"/>
        <pc:sldMkLst>
          <pc:docMk/>
          <pc:sldMk cId="546958700" sldId="297"/>
        </pc:sldMkLst>
        <pc:spChg chg="mod">
          <ac:chgData name="Damian Radzik" userId="2c0bebdc908efcab" providerId="LiveId" clId="{744187BB-45C2-4FD2-9F21-E26486D5D261}" dt="2018-10-22T06:15:53.222" v="409" actId="20577"/>
          <ac:spMkLst>
            <pc:docMk/>
            <pc:sldMk cId="546958700" sldId="297"/>
            <ac:spMk id="2" creationId="{CD7B4745-27A8-4FF3-89E3-2FAE528C35B4}"/>
          </ac:spMkLst>
        </pc:spChg>
        <pc:spChg chg="mod">
          <ac:chgData name="Damian Radzik" userId="2c0bebdc908efcab" providerId="LiveId" clId="{744187BB-45C2-4FD2-9F21-E26486D5D261}" dt="2018-10-22T06:16:11.487" v="466" actId="20577"/>
          <ac:spMkLst>
            <pc:docMk/>
            <pc:sldMk cId="546958700" sldId="297"/>
            <ac:spMk id="3" creationId="{9153D736-382B-4929-877A-E4031C67DDAF}"/>
          </ac:spMkLst>
        </pc:spChg>
      </pc:sldChg>
      <pc:sldChg chg="modSp add">
        <pc:chgData name="Damian Radzik" userId="2c0bebdc908efcab" providerId="LiveId" clId="{744187BB-45C2-4FD2-9F21-E26486D5D261}" dt="2018-10-22T06:16:35.595" v="477"/>
        <pc:sldMkLst>
          <pc:docMk/>
          <pc:sldMk cId="957087462" sldId="298"/>
        </pc:sldMkLst>
        <pc:spChg chg="mod">
          <ac:chgData name="Damian Radzik" userId="2c0bebdc908efcab" providerId="LiveId" clId="{744187BB-45C2-4FD2-9F21-E26486D5D261}" dt="2018-10-22T06:16:18.060" v="475" actId="20577"/>
          <ac:spMkLst>
            <pc:docMk/>
            <pc:sldMk cId="957087462" sldId="298"/>
            <ac:spMk id="2" creationId="{FDBB5244-C8CF-49EA-8F84-5A4907A6ECB5}"/>
          </ac:spMkLst>
        </pc:spChg>
        <pc:spChg chg="mod">
          <ac:chgData name="Damian Radzik" userId="2c0bebdc908efcab" providerId="LiveId" clId="{744187BB-45C2-4FD2-9F21-E26486D5D261}" dt="2018-10-22T06:16:35.595" v="477"/>
          <ac:spMkLst>
            <pc:docMk/>
            <pc:sldMk cId="957087462" sldId="298"/>
            <ac:spMk id="3" creationId="{52A411D3-9A5A-4E15-8F1B-250301292739}"/>
          </ac:spMkLst>
        </pc:spChg>
      </pc:sldChg>
      <pc:sldChg chg="modSp add">
        <pc:chgData name="Damian Radzik" userId="2c0bebdc908efcab" providerId="LiveId" clId="{744187BB-45C2-4FD2-9F21-E26486D5D261}" dt="2018-10-22T06:18:30.158" v="613" actId="20577"/>
        <pc:sldMkLst>
          <pc:docMk/>
          <pc:sldMk cId="164481626" sldId="299"/>
        </pc:sldMkLst>
        <pc:spChg chg="mod">
          <ac:chgData name="Damian Radzik" userId="2c0bebdc908efcab" providerId="LiveId" clId="{744187BB-45C2-4FD2-9F21-E26486D5D261}" dt="2018-10-22T06:17:10.644" v="487" actId="20577"/>
          <ac:spMkLst>
            <pc:docMk/>
            <pc:sldMk cId="164481626" sldId="299"/>
            <ac:spMk id="2" creationId="{93D41E79-6D14-45C6-901E-CAFC3AE915F4}"/>
          </ac:spMkLst>
        </pc:spChg>
        <pc:spChg chg="mod">
          <ac:chgData name="Damian Radzik" userId="2c0bebdc908efcab" providerId="LiveId" clId="{744187BB-45C2-4FD2-9F21-E26486D5D261}" dt="2018-10-22T06:18:30.158" v="613" actId="20577"/>
          <ac:spMkLst>
            <pc:docMk/>
            <pc:sldMk cId="164481626" sldId="299"/>
            <ac:spMk id="3" creationId="{20D4AB0D-66C2-4ED6-96E1-513A4F68F9B1}"/>
          </ac:spMkLst>
        </pc:spChg>
      </pc:sldChg>
      <pc:sldChg chg="modSp add">
        <pc:chgData name="Damian Radzik" userId="2c0bebdc908efcab" providerId="LiveId" clId="{744187BB-45C2-4FD2-9F21-E26486D5D261}" dt="2018-10-22T06:17:40.027" v="547" actId="20577"/>
        <pc:sldMkLst>
          <pc:docMk/>
          <pc:sldMk cId="3958130913" sldId="300"/>
        </pc:sldMkLst>
        <pc:spChg chg="mod">
          <ac:chgData name="Damian Radzik" userId="2c0bebdc908efcab" providerId="LiveId" clId="{744187BB-45C2-4FD2-9F21-E26486D5D261}" dt="2018-10-22T06:17:40.027" v="547" actId="20577"/>
          <ac:spMkLst>
            <pc:docMk/>
            <pc:sldMk cId="3958130913" sldId="300"/>
            <ac:spMk id="2" creationId="{E032D49D-88E4-4D78-BFC8-9EAF1A9544E6}"/>
          </ac:spMkLst>
        </pc:spChg>
        <pc:spChg chg="mod">
          <ac:chgData name="Damian Radzik" userId="2c0bebdc908efcab" providerId="LiveId" clId="{744187BB-45C2-4FD2-9F21-E26486D5D261}" dt="2018-10-22T06:17:37.100" v="539"/>
          <ac:spMkLst>
            <pc:docMk/>
            <pc:sldMk cId="3958130913" sldId="300"/>
            <ac:spMk id="3" creationId="{E2E151E6-6042-41E6-B143-2E989CEC2964}"/>
          </ac:spMkLst>
        </pc:spChg>
      </pc:sldChg>
      <pc:sldChg chg="modSp add">
        <pc:chgData name="Damian Radzik" userId="2c0bebdc908efcab" providerId="LiveId" clId="{744187BB-45C2-4FD2-9F21-E26486D5D261}" dt="2018-10-22T06:19:31.010" v="682" actId="313"/>
        <pc:sldMkLst>
          <pc:docMk/>
          <pc:sldMk cId="3306656155" sldId="301"/>
        </pc:sldMkLst>
        <pc:spChg chg="mod">
          <ac:chgData name="Damian Radzik" userId="2c0bebdc908efcab" providerId="LiveId" clId="{744187BB-45C2-4FD2-9F21-E26486D5D261}" dt="2018-10-22T06:19:07.513" v="619" actId="20577"/>
          <ac:spMkLst>
            <pc:docMk/>
            <pc:sldMk cId="3306656155" sldId="301"/>
            <ac:spMk id="2" creationId="{3ECC9DEC-769D-45A3-867D-3F69A9A0FB60}"/>
          </ac:spMkLst>
        </pc:spChg>
        <pc:spChg chg="mod">
          <ac:chgData name="Damian Radzik" userId="2c0bebdc908efcab" providerId="LiveId" clId="{744187BB-45C2-4FD2-9F21-E26486D5D261}" dt="2018-10-22T06:19:31.010" v="682" actId="313"/>
          <ac:spMkLst>
            <pc:docMk/>
            <pc:sldMk cId="3306656155" sldId="301"/>
            <ac:spMk id="3" creationId="{081853C7-BB00-49D3-AB3D-38EB9222EE73}"/>
          </ac:spMkLst>
        </pc:spChg>
      </pc:sldChg>
      <pc:sldChg chg="modSp add">
        <pc:chgData name="Damian Radzik" userId="2c0bebdc908efcab" providerId="LiveId" clId="{744187BB-45C2-4FD2-9F21-E26486D5D261}" dt="2018-10-22T06:19:37.901" v="693"/>
        <pc:sldMkLst>
          <pc:docMk/>
          <pc:sldMk cId="177072986" sldId="302"/>
        </pc:sldMkLst>
        <pc:spChg chg="mod">
          <ac:chgData name="Damian Radzik" userId="2c0bebdc908efcab" providerId="LiveId" clId="{744187BB-45C2-4FD2-9F21-E26486D5D261}" dt="2018-10-22T06:19:35.787" v="691" actId="20577"/>
          <ac:spMkLst>
            <pc:docMk/>
            <pc:sldMk cId="177072986" sldId="302"/>
            <ac:spMk id="2" creationId="{A4F856BE-3A10-4358-A317-D77855BE9FE5}"/>
          </ac:spMkLst>
        </pc:spChg>
        <pc:spChg chg="mod">
          <ac:chgData name="Damian Radzik" userId="2c0bebdc908efcab" providerId="LiveId" clId="{744187BB-45C2-4FD2-9F21-E26486D5D261}" dt="2018-10-22T06:19:37.901" v="693"/>
          <ac:spMkLst>
            <pc:docMk/>
            <pc:sldMk cId="177072986" sldId="302"/>
            <ac:spMk id="3" creationId="{4DCE6C35-E6BD-4A69-86D5-A102302CC8A4}"/>
          </ac:spMkLst>
        </pc:spChg>
      </pc:sldChg>
      <pc:sldChg chg="modSp add">
        <pc:chgData name="Damian Radzik" userId="2c0bebdc908efcab" providerId="LiveId" clId="{744187BB-45C2-4FD2-9F21-E26486D5D261}" dt="2018-10-22T06:20:19.944" v="782" actId="20577"/>
        <pc:sldMkLst>
          <pc:docMk/>
          <pc:sldMk cId="1654508875" sldId="303"/>
        </pc:sldMkLst>
        <pc:spChg chg="mod">
          <ac:chgData name="Damian Radzik" userId="2c0bebdc908efcab" providerId="LiveId" clId="{744187BB-45C2-4FD2-9F21-E26486D5D261}" dt="2018-10-22T06:19:58.517" v="706" actId="20577"/>
          <ac:spMkLst>
            <pc:docMk/>
            <pc:sldMk cId="1654508875" sldId="303"/>
            <ac:spMk id="2" creationId="{1AA9F14B-5AC2-4CD9-8C08-08807B6BCC60}"/>
          </ac:spMkLst>
        </pc:spChg>
        <pc:spChg chg="mod">
          <ac:chgData name="Damian Radzik" userId="2c0bebdc908efcab" providerId="LiveId" clId="{744187BB-45C2-4FD2-9F21-E26486D5D261}" dt="2018-10-22T06:20:19.944" v="782" actId="20577"/>
          <ac:spMkLst>
            <pc:docMk/>
            <pc:sldMk cId="1654508875" sldId="303"/>
            <ac:spMk id="3" creationId="{5C8F630B-B1A8-4226-AE20-3C7AFF90E404}"/>
          </ac:spMkLst>
        </pc:spChg>
      </pc:sldChg>
      <pc:sldChg chg="modSp add">
        <pc:chgData name="Damian Radzik" userId="2c0bebdc908efcab" providerId="LiveId" clId="{744187BB-45C2-4FD2-9F21-E26486D5D261}" dt="2018-10-22T06:20:32.148" v="793"/>
        <pc:sldMkLst>
          <pc:docMk/>
          <pc:sldMk cId="4047224709" sldId="304"/>
        </pc:sldMkLst>
        <pc:spChg chg="mod">
          <ac:chgData name="Damian Radzik" userId="2c0bebdc908efcab" providerId="LiveId" clId="{744187BB-45C2-4FD2-9F21-E26486D5D261}" dt="2018-10-22T06:20:30.275" v="791" actId="20577"/>
          <ac:spMkLst>
            <pc:docMk/>
            <pc:sldMk cId="4047224709" sldId="304"/>
            <ac:spMk id="2" creationId="{A1D98374-0EC2-4C9E-A285-62ED4916A013}"/>
          </ac:spMkLst>
        </pc:spChg>
        <pc:spChg chg="mod">
          <ac:chgData name="Damian Radzik" userId="2c0bebdc908efcab" providerId="LiveId" clId="{744187BB-45C2-4FD2-9F21-E26486D5D261}" dt="2018-10-22T06:20:32.148" v="793"/>
          <ac:spMkLst>
            <pc:docMk/>
            <pc:sldMk cId="4047224709" sldId="304"/>
            <ac:spMk id="3" creationId="{3F424C93-635C-4929-8AA6-476A8D41A43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01513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0468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5118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2807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8007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938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9194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4484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94380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5374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8074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848578B2-CFF8-473D-867B-51B8A860D979}" type="datetimeFigureOut">
              <a:rPr lang="pl-PL" smtClean="0"/>
              <a:t>22.10.2018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0FC2B532-A0D3-483B-B3E5-33121A98FD4B}" type="slidenum">
              <a:rPr lang="pl-PL" smtClean="0"/>
              <a:t>‹#›</a:t>
            </a:fld>
            <a:endParaRPr lang="pl-PL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5435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62A94C-4F77-49E2-BD23-A122F3C6FF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JS - Tablice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776CCDA9-5E1F-4953-9ECE-CE2AC366BFA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58239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7386BD-F708-4B4F-8F15-71F6B8E01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 do ostatniego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75CC62-8877-4E55-ACA0-75D0748276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last</a:t>
            </a:r>
            <a:r>
              <a:rPr lang="pl-PL" dirty="0"/>
              <a:t> = </a:t>
            </a:r>
            <a:r>
              <a:rPr lang="pl-PL" dirty="0" err="1"/>
              <a:t>fruits</a:t>
            </a:r>
            <a:r>
              <a:rPr lang="pl-PL" dirty="0"/>
              <a:t>[</a:t>
            </a:r>
            <a:r>
              <a:rPr lang="pl-PL" dirty="0" err="1"/>
              <a:t>fruits.length</a:t>
            </a:r>
            <a:r>
              <a:rPr lang="pl-PL" dirty="0"/>
              <a:t> - 1];</a:t>
            </a:r>
          </a:p>
        </p:txBody>
      </p:sp>
    </p:spTree>
    <p:extLst>
      <p:ext uri="{BB962C8B-B14F-4D97-AF65-F5344CB8AC3E}">
        <p14:creationId xmlns:p14="http://schemas.microsoft.com/office/powerpoint/2010/main" val="4371393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6E47BCD-E79D-4097-9001-4D17D1378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Przejście przez tablice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B22616-FB03-4DEC-90AA-45597623D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, </a:t>
            </a:r>
            <a:r>
              <a:rPr lang="pl-PL" dirty="0" err="1"/>
              <a:t>text</a:t>
            </a:r>
            <a:r>
              <a:rPr lang="pl-PL" dirty="0"/>
              <a:t>;</a:t>
            </a:r>
            <a:br>
              <a:rPr lang="pl-PL" dirty="0"/>
            </a:b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text</a:t>
            </a:r>
            <a:r>
              <a:rPr lang="pl-PL" dirty="0"/>
              <a:t> = "&lt;ul&gt;";</a:t>
            </a:r>
            <a:br>
              <a:rPr lang="pl-PL" dirty="0"/>
            </a:br>
            <a:r>
              <a:rPr lang="pl-PL" dirty="0" err="1"/>
              <a:t>fruits.forEach</a:t>
            </a:r>
            <a:r>
              <a:rPr lang="pl-PL" dirty="0"/>
              <a:t>(</a:t>
            </a:r>
            <a:r>
              <a:rPr lang="pl-PL" dirty="0" err="1"/>
              <a:t>myFunction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 err="1"/>
              <a:t>text</a:t>
            </a:r>
            <a:r>
              <a:rPr lang="pl-PL" dirty="0"/>
              <a:t> += "&lt;/ul&gt;";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myFunction</a:t>
            </a:r>
            <a:r>
              <a:rPr lang="pl-PL" dirty="0"/>
              <a:t>(</a:t>
            </a:r>
            <a:r>
              <a:rPr lang="pl-PL" dirty="0" err="1"/>
              <a:t>value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</a:t>
            </a:r>
            <a:r>
              <a:rPr lang="pl-PL" dirty="0" err="1"/>
              <a:t>text</a:t>
            </a:r>
            <a:r>
              <a:rPr lang="pl-PL" dirty="0"/>
              <a:t> += "&lt;li&gt;" + </a:t>
            </a:r>
            <a:r>
              <a:rPr lang="pl-PL" dirty="0" err="1"/>
              <a:t>value</a:t>
            </a:r>
            <a:r>
              <a:rPr lang="pl-PL" dirty="0"/>
              <a:t> + "&lt;/li&gt;";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3751173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753C3F-614F-4735-94E9-20B58A8CD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A455351-D082-4FC1-8D8B-E1DBC2C74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fruits.push</a:t>
            </a:r>
            <a:r>
              <a:rPr lang="en-US" dirty="0"/>
              <a:t>("Lemon");           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639593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A0645-4E5B-4DB5-B06A-0316CC6A2D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2943D7-BB19-4BF7-AABC-109117AC27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person = [];</a:t>
            </a:r>
            <a:br>
              <a:rPr lang="en-US" dirty="0"/>
            </a:br>
            <a:r>
              <a:rPr lang="en-US" dirty="0"/>
              <a:t>person[0] = "John";</a:t>
            </a:r>
            <a:br>
              <a:rPr lang="en-US" dirty="0"/>
            </a:br>
            <a:r>
              <a:rPr lang="en-US" dirty="0"/>
              <a:t>person[1] = "Doe";</a:t>
            </a:r>
            <a:br>
              <a:rPr lang="en-US" dirty="0"/>
            </a:br>
            <a:r>
              <a:rPr lang="en-US" dirty="0"/>
              <a:t>person[2] = 46;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x = </a:t>
            </a:r>
            <a:r>
              <a:rPr lang="en-US" dirty="0" err="1"/>
              <a:t>person.length</a:t>
            </a:r>
            <a:r>
              <a:rPr lang="en-US" dirty="0"/>
              <a:t>;     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y = person[0];     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664245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FC3BBAA-5F63-40A1-8FEB-B1D421C30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Metody </a:t>
            </a:r>
            <a:r>
              <a:rPr lang="pl-PL" dirty="0" err="1"/>
              <a:t>Array</a:t>
            </a:r>
            <a:endParaRPr lang="pl-PL" dirty="0"/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93070C32-E48C-409D-96F4-6FB6EAF4329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80314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925C92-B55C-47F7-865A-7C21BC21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 na string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C415EA-1385-4A87-845F-DCEFBBAAEA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fruits.toString</a:t>
            </a:r>
            <a:r>
              <a:rPr lang="pl-PL" dirty="0"/>
              <a:t>();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fruits.join</a:t>
            </a:r>
            <a:r>
              <a:rPr lang="pl-PL" dirty="0"/>
              <a:t>(" * ");</a:t>
            </a:r>
          </a:p>
        </p:txBody>
      </p:sp>
    </p:spTree>
    <p:extLst>
      <p:ext uri="{BB962C8B-B14F-4D97-AF65-F5344CB8AC3E}">
        <p14:creationId xmlns:p14="http://schemas.microsoft.com/office/powerpoint/2010/main" val="39392270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A72EE5-303B-4D22-991E-88FD0E378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Usuwanie ostatniego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0D5F9E7-6483-45E6-AA4A-ABE40C5903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fruits.pop</a:t>
            </a:r>
            <a:r>
              <a:rPr lang="en-US" dirty="0"/>
              <a:t>();      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98754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75BAEC-C582-46CB-8885-3A4AD893F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A42668D-151A-4EC1-A7CC-8DF3E931E8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fruits.push</a:t>
            </a:r>
            <a:r>
              <a:rPr lang="pl-PL" dirty="0"/>
              <a:t>("Kiwi");      </a:t>
            </a:r>
          </a:p>
        </p:txBody>
      </p:sp>
    </p:spTree>
    <p:extLst>
      <p:ext uri="{BB962C8B-B14F-4D97-AF65-F5344CB8AC3E}">
        <p14:creationId xmlns:p14="http://schemas.microsoft.com/office/powerpoint/2010/main" val="2374841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92FFC8-E298-48D2-A1FC-48855F5CF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Usuwanie pierwszego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E3D5EC-EB89-44E5-8DF4-EB044031B9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fruits.shift</a:t>
            </a:r>
            <a:r>
              <a:rPr lang="en-US" dirty="0"/>
              <a:t>();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95408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4683FD-4231-4078-B33E-0262B9C1C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Dodawanie na początku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663DCA7-2CC0-4E3D-9250-DD230E216D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123" y="177287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fruits.unshift</a:t>
            </a:r>
            <a:r>
              <a:rPr lang="en-US" dirty="0"/>
              <a:t>("Lemon");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9448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C1EA83-0A12-43D0-9483-8D224403BD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797C157-4F31-43D3-AA7B-CB3AA7B2C3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Tablice JavaScript są używane do przechowywania wielu wartości w pojedynczej zmiennej.</a:t>
            </a:r>
          </a:p>
        </p:txBody>
      </p:sp>
    </p:spTree>
    <p:extLst>
      <p:ext uri="{BB962C8B-B14F-4D97-AF65-F5344CB8AC3E}">
        <p14:creationId xmlns:p14="http://schemas.microsoft.com/office/powerpoint/2010/main" val="30371365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B1D2918-F8DD-452B-AE48-E93C8EB191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Usuwanie konkretnego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7FC9ED-1390-44FB-8A64-30720DF4FA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delete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[0];    </a:t>
            </a:r>
          </a:p>
        </p:txBody>
      </p:sp>
    </p:spTree>
    <p:extLst>
      <p:ext uri="{BB962C8B-B14F-4D97-AF65-F5344CB8AC3E}">
        <p14:creationId xmlns:p14="http://schemas.microsoft.com/office/powerpoint/2010/main" val="39700511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F6A46E2-5AD7-4907-8229-8FE1E77B4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Zamiana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ECEB43F-68C3-4E3F-B02B-A286D0785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"Apple", "Mango"];</a:t>
            </a:r>
            <a:br>
              <a:rPr lang="pl-PL" dirty="0"/>
            </a:br>
            <a:r>
              <a:rPr lang="pl-PL" dirty="0" err="1"/>
              <a:t>fruits.splice</a:t>
            </a:r>
            <a:r>
              <a:rPr lang="pl-PL" dirty="0"/>
              <a:t>(2, 0, "</a:t>
            </a:r>
            <a:r>
              <a:rPr lang="pl-PL" dirty="0" err="1"/>
              <a:t>Lemon</a:t>
            </a:r>
            <a:r>
              <a:rPr lang="pl-PL" dirty="0"/>
              <a:t>", "Kiwi");</a:t>
            </a:r>
          </a:p>
        </p:txBody>
      </p:sp>
    </p:spTree>
    <p:extLst>
      <p:ext uri="{BB962C8B-B14F-4D97-AF65-F5344CB8AC3E}">
        <p14:creationId xmlns:p14="http://schemas.microsoft.com/office/powerpoint/2010/main" val="39640415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3AA919-AD6F-4524-82AC-899616A9B9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Usuwane bez dziur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B4BDCCF-23FC-4639-8564-66DF7FD7A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fruits.splice</a:t>
            </a:r>
            <a:r>
              <a:rPr lang="en-US" dirty="0"/>
              <a:t>(0, 1);  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528233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229E5A-DAB0-4417-B59E-A1D5D545D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Łączenie tablic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0CC1C6-9DAB-4B12-9A6A-2306A91269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myGirls</a:t>
            </a:r>
            <a:r>
              <a:rPr lang="pl-PL" dirty="0"/>
              <a:t> = ["</a:t>
            </a:r>
            <a:r>
              <a:rPr lang="pl-PL" dirty="0" err="1"/>
              <a:t>Cecilie</a:t>
            </a:r>
            <a:r>
              <a:rPr lang="pl-PL" dirty="0"/>
              <a:t>", "</a:t>
            </a:r>
            <a:r>
              <a:rPr lang="pl-PL" dirty="0" err="1"/>
              <a:t>Lone</a:t>
            </a:r>
            <a:r>
              <a:rPr lang="pl-PL" dirty="0"/>
              <a:t>"];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myBoys</a:t>
            </a:r>
            <a:r>
              <a:rPr lang="pl-PL" dirty="0"/>
              <a:t> = ["Emil", "Tobias", "Linus"];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myChildren</a:t>
            </a:r>
            <a:r>
              <a:rPr lang="pl-PL" dirty="0"/>
              <a:t> = </a:t>
            </a:r>
            <a:r>
              <a:rPr lang="pl-PL" dirty="0" err="1"/>
              <a:t>myGirls.concat</a:t>
            </a:r>
            <a:r>
              <a:rPr lang="pl-PL" dirty="0"/>
              <a:t>(</a:t>
            </a:r>
            <a:r>
              <a:rPr lang="pl-PL" dirty="0" err="1"/>
              <a:t>myBoys</a:t>
            </a:r>
            <a:r>
              <a:rPr lang="pl-PL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6437499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888094-9859-4BD5-9F78-5B46CB5C0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Wycinanie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838ECF-52F1-4BD5-9BE5-BBDA6FD6B8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["Banana", "Orange", "</a:t>
            </a:r>
            <a:r>
              <a:rPr lang="pl-PL" dirty="0" err="1"/>
              <a:t>Lemon</a:t>
            </a:r>
            <a:r>
              <a:rPr lang="pl-PL" dirty="0"/>
              <a:t>", "Apple", "Mango"];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citrus</a:t>
            </a:r>
            <a:r>
              <a:rPr lang="pl-PL" dirty="0"/>
              <a:t> = </a:t>
            </a:r>
            <a:r>
              <a:rPr lang="pl-PL" dirty="0" err="1"/>
              <a:t>fruits.slice</a:t>
            </a:r>
            <a:r>
              <a:rPr lang="pl-PL" dirty="0"/>
              <a:t>(1, 3);</a:t>
            </a:r>
          </a:p>
        </p:txBody>
      </p:sp>
    </p:spTree>
    <p:extLst>
      <p:ext uri="{BB962C8B-B14F-4D97-AF65-F5344CB8AC3E}">
        <p14:creationId xmlns:p14="http://schemas.microsoft.com/office/powerpoint/2010/main" val="36849614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6B8AAEDE-A2A2-41E6-8C9F-665723D9C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EE142B49-5748-472C-AE0B-EC5A17E7D1F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52362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AF0664B4-E695-4346-A432-6CE9ACCD4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alfabetyczne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id="{0A23B32D-1F46-4787-8056-3FFB9666A8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fruits.sort</a:t>
            </a:r>
            <a:r>
              <a:rPr lang="en-US" dirty="0"/>
              <a:t>();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8596419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58A476-9A5E-4E65-A1DB-69479CDF5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Odwrócenie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3AD8246-6B7C-450A-881C-C0F24D6AD1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fruits = ["Banana", "Orange", "Apple", "Mango"];</a:t>
            </a:r>
            <a:br>
              <a:rPr lang="en-US" dirty="0"/>
            </a:br>
            <a:r>
              <a:rPr lang="en-US" dirty="0" err="1"/>
              <a:t>fruits.sort</a:t>
            </a:r>
            <a:r>
              <a:rPr lang="en-US" dirty="0"/>
              <a:t>();         </a:t>
            </a:r>
            <a:br>
              <a:rPr lang="en-US" dirty="0"/>
            </a:br>
            <a:r>
              <a:rPr lang="en-US" dirty="0" err="1"/>
              <a:t>fruits.reverse</a:t>
            </a:r>
            <a:r>
              <a:rPr lang="en-US" dirty="0"/>
              <a:t>();  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530667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5DDD572-56A1-4941-B52D-4A3048D5BA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liczb/Najwyższa wartość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477852-7727-43EC-AB81-ACA5C08DB6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points = [40, 100, 1, 5, 25, 10];</a:t>
            </a:r>
            <a:br>
              <a:rPr lang="en-US" dirty="0"/>
            </a:br>
            <a:r>
              <a:rPr lang="en-US" dirty="0" err="1"/>
              <a:t>points.sort</a:t>
            </a:r>
            <a:r>
              <a:rPr lang="en-US" dirty="0"/>
              <a:t>(function(a, b){return a - b});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88268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1EFFDD-45F7-4FD2-86A0-E05ABCBA24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Sortowanie liczb odwrotne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749F58-9170-4137-A4D0-021E900C6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points = [40, 100, 1, 5, 25, 10];</a:t>
            </a:r>
            <a:br>
              <a:rPr lang="en-US" dirty="0"/>
            </a:br>
            <a:r>
              <a:rPr lang="en-US" dirty="0" err="1"/>
              <a:t>points.sort</a:t>
            </a:r>
            <a:r>
              <a:rPr lang="en-US" dirty="0"/>
              <a:t>(function(a, b){return b - a});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44020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AED4F17-9533-49E9-B633-8D19029937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Opis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A8ACCA2-E741-4B05-BCBA-C37CC5582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dirty="0"/>
              <a:t>Jeśli mamy listę przedmiotów (np. Listę nazw samochodów), przechowywanie samochodów w pojedynczych zmiennych może wyglądać tak: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car1 = "Saab";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car2 = "Volvo";</a:t>
            </a:r>
          </a:p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 car3 = "BMW";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Tablica natomiast może zawierać wiele wartości pod jedną nazwą, a dostęp do wartości można uzyskać, odwołując się do numeru indeksu.</a:t>
            </a:r>
          </a:p>
        </p:txBody>
      </p:sp>
    </p:spTree>
    <p:extLst>
      <p:ext uri="{BB962C8B-B14F-4D97-AF65-F5344CB8AC3E}">
        <p14:creationId xmlns:p14="http://schemas.microsoft.com/office/powerpoint/2010/main" val="397869553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8A7E32-DD9A-48E4-ADE3-C97DCA739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Losowo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418FA23-F25A-4126-8789-F90E93D1C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points = [40, 100, 1, 5, 25, 10];</a:t>
            </a:r>
            <a:br>
              <a:rPr lang="en-US" dirty="0"/>
            </a:br>
            <a:r>
              <a:rPr lang="en-US" dirty="0" err="1"/>
              <a:t>points.sort</a:t>
            </a:r>
            <a:r>
              <a:rPr lang="en-US" dirty="0"/>
              <a:t>(function(a, b){return 0.5 - </a:t>
            </a:r>
            <a:r>
              <a:rPr lang="en-US" dirty="0" err="1"/>
              <a:t>Math.random</a:t>
            </a:r>
            <a:r>
              <a:rPr lang="en-US" dirty="0"/>
              <a:t>()});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994076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9978224-7255-4553-B6FC-71DA1BE7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Największa wartość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DEA36E-BC36-4355-94EF-E42A0259B8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myArrayMax</a:t>
            </a:r>
            <a:r>
              <a:rPr lang="pl-PL" dirty="0"/>
              <a:t>(</a:t>
            </a:r>
            <a:r>
              <a:rPr lang="pl-PL" dirty="0" err="1"/>
              <a:t>arr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return </a:t>
            </a:r>
            <a:r>
              <a:rPr lang="pl-PL" dirty="0" err="1"/>
              <a:t>Math.max.apply</a:t>
            </a:r>
            <a:r>
              <a:rPr lang="pl-PL" dirty="0"/>
              <a:t>(</a:t>
            </a:r>
            <a:r>
              <a:rPr lang="pl-PL" dirty="0" err="1"/>
              <a:t>null</a:t>
            </a:r>
            <a:r>
              <a:rPr lang="pl-PL" dirty="0"/>
              <a:t>, </a:t>
            </a:r>
            <a:r>
              <a:rPr lang="pl-PL" dirty="0" err="1"/>
              <a:t>arr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2064907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718F7A-9F41-455F-A4ED-745CDE4F3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Najniższa wartość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3C286A-2690-4D21-9AC4-3F6EF0C048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myArrayMin</a:t>
            </a:r>
            <a:r>
              <a:rPr lang="pl-PL" dirty="0"/>
              <a:t>(</a:t>
            </a:r>
            <a:r>
              <a:rPr lang="pl-PL" dirty="0" err="1"/>
              <a:t>arr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 return </a:t>
            </a:r>
            <a:r>
              <a:rPr lang="pl-PL" dirty="0" err="1"/>
              <a:t>Math.min.apply</a:t>
            </a:r>
            <a:r>
              <a:rPr lang="pl-PL" dirty="0"/>
              <a:t>(</a:t>
            </a:r>
            <a:r>
              <a:rPr lang="pl-PL" dirty="0" err="1"/>
              <a:t>null</a:t>
            </a:r>
            <a:r>
              <a:rPr lang="pl-PL" dirty="0"/>
              <a:t>, </a:t>
            </a:r>
            <a:r>
              <a:rPr lang="pl-PL" dirty="0" err="1"/>
              <a:t>arr</a:t>
            </a:r>
            <a:r>
              <a:rPr lang="pl-PL" dirty="0"/>
              <a:t>);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63352337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CD9AB4-15C4-45C4-ACDC-60FAA4CFA3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Iteracja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04D5B2F-4844-4194-93D0-89BC08389C8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770977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304A6844-6A54-4397-B85B-FFD28DA96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Map()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BF84D40D-3DF7-48B5-9C08-BA241E2DE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map() tworzy nową tablicę, wykonując funkcję dla każdego elementu tablicy.</a:t>
            </a:r>
          </a:p>
          <a:p>
            <a:pPr marL="0" indent="0">
              <a:buNone/>
            </a:pPr>
            <a:r>
              <a:rPr lang="pl-PL" dirty="0"/>
              <a:t>Metoda map() nie wykonuje funkcji dla elementów tablicy bez wartości.</a:t>
            </a:r>
          </a:p>
          <a:p>
            <a:pPr marL="0" indent="0">
              <a:buNone/>
            </a:pPr>
            <a:r>
              <a:rPr lang="pl-PL" dirty="0"/>
              <a:t>Metoda map() nie zmienia oryginalnej tablicy.</a:t>
            </a:r>
          </a:p>
        </p:txBody>
      </p:sp>
    </p:spTree>
    <p:extLst>
      <p:ext uri="{BB962C8B-B14F-4D97-AF65-F5344CB8AC3E}">
        <p14:creationId xmlns:p14="http://schemas.microsoft.com/office/powerpoint/2010/main" val="320740820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A1E2D3-A229-44AF-B798-5E30EDDD11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588DE7-AEC3-4506-9771-9989E6220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numbers1 = [45, 4, 9, 16, 25];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numbers2 = numbers1.map(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(value, index, array) {</a:t>
            </a:r>
            <a:br>
              <a:rPr lang="en-US" dirty="0"/>
            </a:br>
            <a:r>
              <a:rPr lang="en-US" dirty="0"/>
              <a:t>    return value * 2;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3811398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EA05F31-74BB-4321-9A2A-75310803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Array.filter</a:t>
            </a:r>
            <a:r>
              <a:rPr lang="pl-PL" dirty="0"/>
              <a:t> 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750B1E3-3EDC-444B-B5E1-39EEACD47C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Metoda </a:t>
            </a:r>
            <a:r>
              <a:rPr lang="pl-PL" dirty="0" err="1"/>
              <a:t>filter</a:t>
            </a:r>
            <a:r>
              <a:rPr lang="pl-PL" dirty="0"/>
              <a:t>() tworzy nową tablicę z elementami tablicy, która przechodzi test.</a:t>
            </a:r>
          </a:p>
        </p:txBody>
      </p:sp>
    </p:spTree>
    <p:extLst>
      <p:ext uri="{BB962C8B-B14F-4D97-AF65-F5344CB8AC3E}">
        <p14:creationId xmlns:p14="http://schemas.microsoft.com/office/powerpoint/2010/main" val="353985030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152AA35-A18B-4F05-97D6-10C96333E6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4D6A54F-529C-4BA2-BF8A-366185D3BB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 = [45, 4, 9, 16, 25];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over18 = </a:t>
            </a:r>
            <a:r>
              <a:rPr lang="en-US" dirty="0" err="1"/>
              <a:t>numbers.filter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(value, index, array) {</a:t>
            </a:r>
            <a:br>
              <a:rPr lang="en-US" dirty="0"/>
            </a:br>
            <a:r>
              <a:rPr lang="en-US" dirty="0"/>
              <a:t>    return value &gt; 18;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4882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535D75-7381-4E45-A4D8-25050BD980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Array.forEach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FC2751-DFCE-44FB-BE59-5E645C109A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forEach</a:t>
            </a:r>
            <a:r>
              <a:rPr lang="pl-PL" dirty="0"/>
              <a:t> () wywołuje funkcję (funkcję zwrotną) raz dla każdego elementu tablicy.</a:t>
            </a:r>
          </a:p>
        </p:txBody>
      </p:sp>
    </p:spTree>
    <p:extLst>
      <p:ext uri="{BB962C8B-B14F-4D97-AF65-F5344CB8AC3E}">
        <p14:creationId xmlns:p14="http://schemas.microsoft.com/office/powerpoint/2010/main" val="83921964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84FC61-A138-4951-A4C8-8D97F76D92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C6ACEB-B9BB-46F1-B32D-8C92C7F0F1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txt = "";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numbers</a:t>
            </a:r>
            <a:r>
              <a:rPr lang="pl-PL" dirty="0"/>
              <a:t> = [45, 4, 9, 16, 25];</a:t>
            </a:r>
            <a:br>
              <a:rPr lang="pl-PL" dirty="0"/>
            </a:br>
            <a:r>
              <a:rPr lang="pl-PL" dirty="0" err="1"/>
              <a:t>numbers.forEach</a:t>
            </a:r>
            <a:r>
              <a:rPr lang="pl-PL" dirty="0"/>
              <a:t>(</a:t>
            </a:r>
            <a:r>
              <a:rPr lang="pl-PL" dirty="0" err="1"/>
              <a:t>myFunction</a:t>
            </a:r>
            <a:r>
              <a:rPr lang="pl-PL" dirty="0"/>
              <a:t>);</a:t>
            </a:r>
            <a:br>
              <a:rPr lang="pl-PL" dirty="0"/>
            </a:br>
            <a:br>
              <a:rPr lang="pl-PL" dirty="0"/>
            </a:br>
            <a:r>
              <a:rPr lang="pl-PL" dirty="0" err="1"/>
              <a:t>function</a:t>
            </a:r>
            <a:r>
              <a:rPr lang="pl-PL" dirty="0"/>
              <a:t> </a:t>
            </a:r>
            <a:r>
              <a:rPr lang="pl-PL" dirty="0" err="1"/>
              <a:t>myFunction</a:t>
            </a:r>
            <a:r>
              <a:rPr lang="pl-PL" dirty="0"/>
              <a:t>(</a:t>
            </a:r>
            <a:r>
              <a:rPr lang="pl-PL" dirty="0" err="1"/>
              <a:t>value</a:t>
            </a:r>
            <a:r>
              <a:rPr lang="pl-PL" dirty="0"/>
              <a:t>, index, </a:t>
            </a:r>
            <a:r>
              <a:rPr lang="pl-PL" dirty="0" err="1"/>
              <a:t>array</a:t>
            </a:r>
            <a:r>
              <a:rPr lang="pl-PL" dirty="0"/>
              <a:t>) {</a:t>
            </a:r>
            <a:br>
              <a:rPr lang="pl-PL" dirty="0"/>
            </a:br>
            <a:r>
              <a:rPr lang="pl-PL" dirty="0"/>
              <a:t>    txt = txt + </a:t>
            </a:r>
            <a:r>
              <a:rPr lang="pl-PL" dirty="0" err="1"/>
              <a:t>value</a:t>
            </a:r>
            <a:r>
              <a:rPr lang="pl-PL" dirty="0"/>
              <a:t> + "&lt;</a:t>
            </a:r>
            <a:r>
              <a:rPr lang="pl-PL" dirty="0" err="1"/>
              <a:t>br</a:t>
            </a:r>
            <a:r>
              <a:rPr lang="pl-PL" dirty="0"/>
              <a:t>&gt;"; </a:t>
            </a:r>
            <a:br>
              <a:rPr lang="pl-PL" dirty="0"/>
            </a:br>
            <a:r>
              <a:rPr lang="pl-PL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095703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04ABAD8-6496-4F97-AF58-09C673E4E4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BE3CD4E-6FF4-4556-A4F2-B9E410BCEA4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 ["Saab", "Volvo", "BMW"];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7DEBF27-3C3D-4509-B197-BAC790A3697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cars = [</a:t>
            </a:r>
            <a:br>
              <a:rPr lang="en-US" dirty="0"/>
            </a:br>
            <a:r>
              <a:rPr lang="en-US" dirty="0"/>
              <a:t>    "Saab",</a:t>
            </a:r>
            <a:br>
              <a:rPr lang="en-US" dirty="0"/>
            </a:br>
            <a:r>
              <a:rPr lang="en-US" dirty="0"/>
              <a:t>    "Volvo",</a:t>
            </a:r>
            <a:br>
              <a:rPr lang="en-US" dirty="0"/>
            </a:br>
            <a:r>
              <a:rPr lang="en-US" dirty="0"/>
              <a:t>    "BMW"</a:t>
            </a:r>
            <a:br>
              <a:rPr lang="en-US" dirty="0"/>
            </a:br>
            <a:r>
              <a:rPr lang="en-US" dirty="0"/>
              <a:t>];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7996486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E4BE00-D089-49F3-A89A-581973997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Reduce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376C60-76D5-4717-87E9-BB5FE3CE2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reduce</a:t>
            </a:r>
            <a:r>
              <a:rPr lang="pl-PL" dirty="0"/>
              <a:t>() uruchamia funkcję na każdym elemencie tablicy, aby dodać(lub inne działania) wartości.</a:t>
            </a:r>
          </a:p>
          <a:p>
            <a:pPr marL="0" indent="0">
              <a:buNone/>
            </a:pPr>
            <a:r>
              <a:rPr lang="pl-PL" dirty="0"/>
              <a:t>Metoda </a:t>
            </a:r>
            <a:r>
              <a:rPr lang="pl-PL" dirty="0" err="1"/>
              <a:t>reduce</a:t>
            </a:r>
            <a:r>
              <a:rPr lang="pl-PL" dirty="0"/>
              <a:t>() działa od lewej do prawej. Istnieje także </a:t>
            </a:r>
            <a:r>
              <a:rPr lang="pl-PL" dirty="0" err="1"/>
              <a:t>reduceRight</a:t>
            </a:r>
            <a:r>
              <a:rPr lang="pl-PL" dirty="0"/>
              <a:t>().</a:t>
            </a:r>
          </a:p>
        </p:txBody>
      </p:sp>
    </p:spTree>
    <p:extLst>
      <p:ext uri="{BB962C8B-B14F-4D97-AF65-F5344CB8AC3E}">
        <p14:creationId xmlns:p14="http://schemas.microsoft.com/office/powerpoint/2010/main" val="26336128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542BF5-1B4E-4918-823C-C8A0819C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4D42FC5-DE2A-4A86-BB65-CE2D1695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numbers1 = [45, 4, 9, 16, 25];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sum = numbers1.reduce(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(total, value, index, array) {</a:t>
            </a:r>
            <a:br>
              <a:rPr lang="en-US" dirty="0"/>
            </a:br>
            <a:r>
              <a:rPr lang="en-US" dirty="0"/>
              <a:t>    return total + value;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72482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D7B4745-27A8-4FF3-89E3-2FAE528C35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Every</a:t>
            </a:r>
            <a:r>
              <a:rPr lang="pl-PL" dirty="0"/>
              <a:t>()/</a:t>
            </a:r>
            <a:r>
              <a:rPr lang="pl-PL" dirty="0" err="1"/>
              <a:t>some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153D736-382B-4929-877A-E4031C67DD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Sprawdza czy wszystkie/niektóre wartości przechodzą test</a:t>
            </a:r>
          </a:p>
        </p:txBody>
      </p:sp>
    </p:spTree>
    <p:extLst>
      <p:ext uri="{BB962C8B-B14F-4D97-AF65-F5344CB8AC3E}">
        <p14:creationId xmlns:p14="http://schemas.microsoft.com/office/powerpoint/2010/main" val="54695870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DBB5244-C8CF-49EA-8F84-5A4907A6EC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2A411D3-9A5A-4E15-8F1B-2503012927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 = [45, 4, 9, 16, 25];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allOver18 = </a:t>
            </a:r>
            <a:r>
              <a:rPr lang="en-US" dirty="0" err="1"/>
              <a:t>numbers.every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(value, index, array) {</a:t>
            </a:r>
            <a:br>
              <a:rPr lang="en-US" dirty="0"/>
            </a:br>
            <a:r>
              <a:rPr lang="en-US" dirty="0"/>
              <a:t>    return value &gt; 18;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5708746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3D41E79-6D14-45C6-901E-CAFC3AE915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indexOf</a:t>
            </a:r>
            <a:r>
              <a:rPr lang="pl-PL" dirty="0"/>
              <a:t>()/</a:t>
            </a:r>
            <a:r>
              <a:rPr lang="pl-PL" dirty="0" err="1"/>
              <a:t>lastindexOf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0D4AB0D-66C2-4ED6-96E1-513A4F68F9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Zwraca numer elementu tablicy przy przeszukiwaniu. Można podać dwa argumentu. Drugi to element początkowy.</a:t>
            </a:r>
          </a:p>
        </p:txBody>
      </p:sp>
    </p:spTree>
    <p:extLst>
      <p:ext uri="{BB962C8B-B14F-4D97-AF65-F5344CB8AC3E}">
        <p14:creationId xmlns:p14="http://schemas.microsoft.com/office/powerpoint/2010/main" val="16448162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32D49D-88E4-4D78-BFC8-9EAF1A954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2E151E6-6042-41E6-B143-2E989CEC29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fruits</a:t>
            </a:r>
            <a:r>
              <a:rPr lang="pl-PL" dirty="0"/>
              <a:t> = ["Apple", "Orange", "Apple", "Mango"];</a:t>
            </a:r>
            <a:br>
              <a:rPr lang="pl-PL" dirty="0"/>
            </a:br>
            <a:r>
              <a:rPr lang="pl-PL" dirty="0" err="1"/>
              <a:t>var</a:t>
            </a:r>
            <a:r>
              <a:rPr lang="pl-PL" dirty="0"/>
              <a:t> a = </a:t>
            </a:r>
            <a:r>
              <a:rPr lang="pl-PL" dirty="0" err="1"/>
              <a:t>fruits.indexOf</a:t>
            </a:r>
            <a:r>
              <a:rPr lang="pl-PL" dirty="0"/>
              <a:t>("Apple");</a:t>
            </a:r>
          </a:p>
        </p:txBody>
      </p:sp>
    </p:spTree>
    <p:extLst>
      <p:ext uri="{BB962C8B-B14F-4D97-AF65-F5344CB8AC3E}">
        <p14:creationId xmlns:p14="http://schemas.microsoft.com/office/powerpoint/2010/main" val="395813091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ECC9DEC-769D-45A3-867D-3F69A9A0FB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Find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81853C7-BB00-49D3-AB3D-38EB9222E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Znajduje pierwszy element zgodny z porównaniem.</a:t>
            </a:r>
          </a:p>
        </p:txBody>
      </p:sp>
    </p:spTree>
    <p:extLst>
      <p:ext uri="{BB962C8B-B14F-4D97-AF65-F5344CB8AC3E}">
        <p14:creationId xmlns:p14="http://schemas.microsoft.com/office/powerpoint/2010/main" val="330665615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F856BE-3A10-4358-A317-D77855BE9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DCE6C35-E6BD-4A69-86D5-A102302CC8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 = [4, 9, 16, 25, 29];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first = </a:t>
            </a:r>
            <a:r>
              <a:rPr lang="en-US" dirty="0" err="1"/>
              <a:t>numbers.find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 dirty="0"/>
              <a:t>(value, index, array) {</a:t>
            </a:r>
            <a:br>
              <a:rPr lang="en-US" dirty="0"/>
            </a:br>
            <a:r>
              <a:rPr lang="en-US" dirty="0"/>
              <a:t>    return value &gt; 18;</a:t>
            </a:r>
            <a:br>
              <a:rPr lang="en-US" dirty="0"/>
            </a:br>
            <a:r>
              <a:rPr lang="en-US" dirty="0"/>
              <a:t>}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707298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A9F14B-5AC2-4CD9-8C08-08807B6BCC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err="1"/>
              <a:t>Findindex</a:t>
            </a:r>
            <a:r>
              <a:rPr lang="pl-PL" dirty="0"/>
              <a:t>()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C8F630B-B1A8-4226-AE20-3C7AFF90E4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Znajduje numer pierwszego elementy który przechodzi test</a:t>
            </a:r>
          </a:p>
        </p:txBody>
      </p:sp>
    </p:spTree>
    <p:extLst>
      <p:ext uri="{BB962C8B-B14F-4D97-AF65-F5344CB8AC3E}">
        <p14:creationId xmlns:p14="http://schemas.microsoft.com/office/powerpoint/2010/main" val="165450887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D98374-0EC2-4C9E-A285-62ED4916A0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424C93-635C-4929-8AA6-476A8D41A4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numbers = [4, 9, 16, 25, 29];</a:t>
            </a: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first = </a:t>
            </a:r>
            <a:r>
              <a:rPr lang="en-US" dirty="0" err="1"/>
              <a:t>numbers.findIndex</a:t>
            </a:r>
            <a:r>
              <a:rPr lang="en-US" dirty="0"/>
              <a:t>(</a:t>
            </a:r>
            <a:r>
              <a:rPr lang="en-US" dirty="0" err="1"/>
              <a:t>myFunction</a:t>
            </a:r>
            <a:r>
              <a:rPr lang="en-US" dirty="0"/>
              <a:t>);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function </a:t>
            </a:r>
            <a:r>
              <a:rPr lang="en-US" dirty="0" err="1"/>
              <a:t>myFunction</a:t>
            </a:r>
            <a:r>
              <a:rPr lang="en-US"/>
              <a:t>(value, index, array) {</a:t>
            </a:r>
            <a:br>
              <a:rPr lang="en-US"/>
            </a:br>
            <a:r>
              <a:rPr lang="en-US"/>
              <a:t>    return value &gt; 18;</a:t>
            </a:r>
            <a:br>
              <a:rPr lang="en-US"/>
            </a:br>
            <a:r>
              <a:rPr lang="en-US"/>
              <a:t>}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7224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249CBC9-A226-44BA-90E5-3300F25BEA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 do elementu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30720257-A6C8-46EA-A4FF-1E782539FD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cars</a:t>
            </a:r>
            <a:r>
              <a:rPr lang="pl-PL" dirty="0"/>
              <a:t> = ["Saab", "Volvo", "BMW"];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cars</a:t>
            </a:r>
            <a:r>
              <a:rPr lang="pl-PL" dirty="0"/>
              <a:t>[0];</a:t>
            </a:r>
          </a:p>
        </p:txBody>
      </p:sp>
    </p:spTree>
    <p:extLst>
      <p:ext uri="{BB962C8B-B14F-4D97-AF65-F5344CB8AC3E}">
        <p14:creationId xmlns:p14="http://schemas.microsoft.com/office/powerpoint/2010/main" val="2225128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94A84-1D3F-471C-AD7D-7F945FEA62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Zmiana elementu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ED4EED-C949-4502-B350-D32D376D07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cars</a:t>
            </a:r>
            <a:r>
              <a:rPr lang="pl-PL" dirty="0"/>
              <a:t>[0] = "Opel";</a:t>
            </a:r>
          </a:p>
        </p:txBody>
      </p:sp>
    </p:spTree>
    <p:extLst>
      <p:ext uri="{BB962C8B-B14F-4D97-AF65-F5344CB8AC3E}">
        <p14:creationId xmlns:p14="http://schemas.microsoft.com/office/powerpoint/2010/main" val="19711510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23C8B9-361E-4BF0-AFF1-C1ABCA62F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Dostęp do pełnej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9F45473-EE22-483D-8A83-E495AB5FEA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err="1"/>
              <a:t>var</a:t>
            </a:r>
            <a:r>
              <a:rPr lang="pl-PL" dirty="0"/>
              <a:t> </a:t>
            </a:r>
            <a:r>
              <a:rPr lang="pl-PL" dirty="0" err="1"/>
              <a:t>cars</a:t>
            </a:r>
            <a:r>
              <a:rPr lang="pl-PL" dirty="0"/>
              <a:t> = ["Saab", "Volvo", "BMW"];</a:t>
            </a:r>
            <a:br>
              <a:rPr lang="pl-PL" dirty="0"/>
            </a:br>
            <a:r>
              <a:rPr lang="pl-PL" dirty="0" err="1"/>
              <a:t>document.getElementById</a:t>
            </a:r>
            <a:r>
              <a:rPr lang="pl-PL" dirty="0"/>
              <a:t>("demo").</a:t>
            </a:r>
            <a:r>
              <a:rPr lang="pl-PL" dirty="0" err="1"/>
              <a:t>innerHTML</a:t>
            </a:r>
            <a:r>
              <a:rPr lang="pl-PL" dirty="0"/>
              <a:t> = </a:t>
            </a:r>
            <a:r>
              <a:rPr lang="pl-PL" dirty="0" err="1"/>
              <a:t>cars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3439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1E399D5-B0A9-4084-9469-48172DFE6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Obiekty w tablicy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55C309D-0B61-4152-A019-20E3AE026B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dirty="0"/>
              <a:t>Zmienne JavaScript mogą być obiektami. Tablice to specjalne rodzaje obiektów.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Z tego powodu można mieć zmienne różnych typów w tym samym </a:t>
            </a:r>
            <a:r>
              <a:rPr lang="pl-PL" dirty="0" err="1"/>
              <a:t>Array</a:t>
            </a:r>
            <a:r>
              <a:rPr lang="pl-PL" dirty="0"/>
              <a:t>.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Można mieć obiekty w Tablicy. Można mieć funkcje w Tablicy. Można mieć tablice w tablicy: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 err="1"/>
              <a:t>myArray</a:t>
            </a:r>
            <a:r>
              <a:rPr lang="pl-PL" dirty="0"/>
              <a:t> [0] = </a:t>
            </a:r>
            <a:r>
              <a:rPr lang="pl-PL" dirty="0" err="1"/>
              <a:t>Date.now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err="1"/>
              <a:t>myArray</a:t>
            </a:r>
            <a:r>
              <a:rPr lang="pl-PL" dirty="0"/>
              <a:t> [1] = </a:t>
            </a:r>
            <a:r>
              <a:rPr lang="pl-PL" dirty="0" err="1"/>
              <a:t>myFunction</a:t>
            </a:r>
            <a:r>
              <a:rPr lang="pl-PL" dirty="0"/>
              <a:t>;</a:t>
            </a:r>
          </a:p>
          <a:p>
            <a:pPr marL="0" indent="0">
              <a:buNone/>
            </a:pPr>
            <a:r>
              <a:rPr lang="pl-PL" dirty="0" err="1"/>
              <a:t>myArray</a:t>
            </a:r>
            <a:r>
              <a:rPr lang="pl-PL" dirty="0"/>
              <a:t> [2] = </a:t>
            </a:r>
            <a:r>
              <a:rPr lang="pl-PL" dirty="0" err="1"/>
              <a:t>myCars</a:t>
            </a:r>
            <a:r>
              <a:rPr lang="pl-PL" dirty="0"/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94691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33E3AA-338F-4971-90D4-6C65B8C0C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metody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A322023-E27B-4728-BBB5-C610E49DE8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 x = </a:t>
            </a:r>
            <a:r>
              <a:rPr lang="en-US" dirty="0" err="1"/>
              <a:t>cars.length</a:t>
            </a:r>
            <a:r>
              <a:rPr lang="en-US" dirty="0"/>
              <a:t>; </a:t>
            </a:r>
            <a:endParaRPr lang="pl-PL" dirty="0"/>
          </a:p>
          <a:p>
            <a:pPr marL="0" indent="0">
              <a:buNone/>
            </a:pPr>
            <a:br>
              <a:rPr lang="en-US" dirty="0"/>
            </a:br>
            <a:r>
              <a:rPr lang="en-US" dirty="0" err="1"/>
              <a:t>var</a:t>
            </a:r>
            <a:r>
              <a:rPr lang="en-US" dirty="0"/>
              <a:t> y = </a:t>
            </a:r>
            <a:r>
              <a:rPr lang="en-US" dirty="0" err="1"/>
              <a:t>cars.sort</a:t>
            </a:r>
            <a:r>
              <a:rPr lang="en-US" dirty="0"/>
              <a:t>();  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17670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ny">
  <a:themeElements>
    <a:clrScheme name="Integralny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ny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ny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38</TotalTime>
  <Words>423</Words>
  <Application>Microsoft Office PowerPoint</Application>
  <PresentationFormat>Panoramiczny</PresentationFormat>
  <Paragraphs>115</Paragraphs>
  <Slides>49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49</vt:i4>
      </vt:variant>
    </vt:vector>
  </HeadingPairs>
  <TitlesOfParts>
    <vt:vector size="54" baseType="lpstr">
      <vt:lpstr>Arial</vt:lpstr>
      <vt:lpstr>Tw Cen MT</vt:lpstr>
      <vt:lpstr>Tw Cen MT Condensed</vt:lpstr>
      <vt:lpstr>Wingdings 3</vt:lpstr>
      <vt:lpstr>Integralny</vt:lpstr>
      <vt:lpstr>JS - Tablice</vt:lpstr>
      <vt:lpstr>Wstęp</vt:lpstr>
      <vt:lpstr>Opis</vt:lpstr>
      <vt:lpstr>Przykład</vt:lpstr>
      <vt:lpstr>Dostęp do elementu</vt:lpstr>
      <vt:lpstr>Zmiana elementu</vt:lpstr>
      <vt:lpstr>Dostęp do pełnej tablicy</vt:lpstr>
      <vt:lpstr>Obiekty w tablicy</vt:lpstr>
      <vt:lpstr>Podstawowe metody</vt:lpstr>
      <vt:lpstr>Dostęp do ostatniego elementu</vt:lpstr>
      <vt:lpstr>Przejście przez tablice</vt:lpstr>
      <vt:lpstr>Dodawanie elementu</vt:lpstr>
      <vt:lpstr>Przykład</vt:lpstr>
      <vt:lpstr>Metody Array</vt:lpstr>
      <vt:lpstr>Zamiana na string</vt:lpstr>
      <vt:lpstr>Usuwanie ostatniego elementu</vt:lpstr>
      <vt:lpstr>Dodawanie elementu</vt:lpstr>
      <vt:lpstr>Usuwanie pierwszego elementu</vt:lpstr>
      <vt:lpstr>Dodawanie na początku</vt:lpstr>
      <vt:lpstr>Usuwanie konkretnego elementu</vt:lpstr>
      <vt:lpstr>Zamiana</vt:lpstr>
      <vt:lpstr>Usuwane bez dziur</vt:lpstr>
      <vt:lpstr>Łączenie tablic</vt:lpstr>
      <vt:lpstr>Wycinanie</vt:lpstr>
      <vt:lpstr>Sortowanie</vt:lpstr>
      <vt:lpstr>Sortowanie alfabetyczne</vt:lpstr>
      <vt:lpstr>Odwrócenie tablicy</vt:lpstr>
      <vt:lpstr>Sortowanie liczb/Najwyższa wartość</vt:lpstr>
      <vt:lpstr>Sortowanie liczb odwrotne</vt:lpstr>
      <vt:lpstr>Losowo</vt:lpstr>
      <vt:lpstr>Największa wartość</vt:lpstr>
      <vt:lpstr>Najniższa wartość</vt:lpstr>
      <vt:lpstr>Iteracja</vt:lpstr>
      <vt:lpstr>Map()</vt:lpstr>
      <vt:lpstr>Przykład</vt:lpstr>
      <vt:lpstr>Array.filter ()</vt:lpstr>
      <vt:lpstr>Przykład</vt:lpstr>
      <vt:lpstr>Array.forEach()</vt:lpstr>
      <vt:lpstr>Przykład</vt:lpstr>
      <vt:lpstr>Reduce()</vt:lpstr>
      <vt:lpstr>Przykład</vt:lpstr>
      <vt:lpstr>Every()/some()</vt:lpstr>
      <vt:lpstr>Przykład</vt:lpstr>
      <vt:lpstr>indexOf()/lastindexOf()</vt:lpstr>
      <vt:lpstr>Przykład</vt:lpstr>
      <vt:lpstr>Find()</vt:lpstr>
      <vt:lpstr>Przykład</vt:lpstr>
      <vt:lpstr>Findindex()</vt:lpstr>
      <vt:lpstr>Przykład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JS - Tablice</dc:title>
  <dc:creator>Damian Radzik</dc:creator>
  <cp:lastModifiedBy>Damian Radzik</cp:lastModifiedBy>
  <cp:revision>5</cp:revision>
  <dcterms:created xsi:type="dcterms:W3CDTF">2018-10-19T06:35:11Z</dcterms:created>
  <dcterms:modified xsi:type="dcterms:W3CDTF">2018-10-22T06:20:38Z</dcterms:modified>
</cp:coreProperties>
</file>