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85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25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48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345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83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603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94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604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482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48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46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4CF9C0-F2A7-4561-83C8-BC0F0B1D7520}" type="datetimeFigureOut">
              <a:rPr lang="pl-PL" smtClean="0"/>
              <a:t>09.12.2018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8FC6785-67BF-4606-8595-8AB7356CD20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98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747CAE-F68A-4B67-B3CA-5C0BB898D4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 </a:t>
            </a:r>
            <a:r>
              <a:rPr lang="pl-PL" dirty="0" err="1"/>
              <a:t>let</a:t>
            </a:r>
            <a:r>
              <a:rPr lang="pl-PL" dirty="0"/>
              <a:t> </a:t>
            </a:r>
            <a:r>
              <a:rPr lang="pl-PL" dirty="0" err="1"/>
              <a:t>const</a:t>
            </a:r>
            <a:r>
              <a:rPr lang="pl-PL" dirty="0"/>
              <a:t>.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772CBA3-5070-4433-AD1F-5ADA0373A9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378174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D7C436-3ED7-45B3-BE5B-08FA971A2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6CF7CE-DAB7-42C2-9842-A133CC61A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 x = 2;       // Allowed</a:t>
            </a:r>
            <a:br>
              <a:rPr lang="en-US" dirty="0"/>
            </a:br>
            <a:r>
              <a:rPr lang="en-US" dirty="0"/>
              <a:t>let x = 3;       // Not allowed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  let x = 4;   // Allowed</a:t>
            </a:r>
            <a:br>
              <a:rPr lang="en-US" dirty="0"/>
            </a:br>
            <a:r>
              <a:rPr lang="en-US" dirty="0"/>
              <a:t>  let x = 5;   // Not allowed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2655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4E1846-1B5E-4E50-8D49-691B30253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F80261-A254-4852-BE34-013BA549C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 x = 2;       // Allowed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x = 3;       // Not allowed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  let x = 4;   // Allowed</a:t>
            </a:r>
            <a:br>
              <a:rPr lang="en-US" dirty="0"/>
            </a:br>
            <a:r>
              <a:rPr lang="en-US" dirty="0"/>
              <a:t>  </a:t>
            </a:r>
            <a:r>
              <a:rPr lang="en-US" dirty="0" err="1"/>
              <a:t>var</a:t>
            </a:r>
            <a:r>
              <a:rPr lang="en-US" dirty="0"/>
              <a:t> x = 5;   // Not allowed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8888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CB0C0D-4149-4072-99A0-F19D03FB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DE6BCC-836D-4A9A-A8E5-988183FAD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 x = 2;       // Allowed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  let x = 3;   // Allowed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  let x = 4;   // Allowed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0701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F739EE-4072-4995-A46E-354E21284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Użycie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B65608-DF33-473A-80A0-EA84950CB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Let</a:t>
            </a:r>
            <a:r>
              <a:rPr lang="pl-PL" dirty="0"/>
              <a:t> musi być użyte przed wykorzystaniem zmiennej natomiast </a:t>
            </a:r>
            <a:r>
              <a:rPr lang="pl-PL" dirty="0" err="1"/>
              <a:t>var</a:t>
            </a:r>
            <a:r>
              <a:rPr lang="pl-PL" dirty="0"/>
              <a:t> może być deklarowane później.</a:t>
            </a:r>
          </a:p>
        </p:txBody>
      </p:sp>
    </p:spTree>
    <p:extLst>
      <p:ext uri="{BB962C8B-B14F-4D97-AF65-F5344CB8AC3E}">
        <p14:creationId xmlns:p14="http://schemas.microsoft.com/office/powerpoint/2010/main" val="3179864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22E397-4031-4CE6-BE7B-E8268879C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const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1C297D-25A1-48F0-97C8-821EB0C6B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const</a:t>
            </a:r>
            <a:r>
              <a:rPr lang="en-US" dirty="0"/>
              <a:t> PI = 3.141592653589793;</a:t>
            </a:r>
            <a:br>
              <a:rPr lang="en-US" dirty="0"/>
            </a:br>
            <a:r>
              <a:rPr lang="en-US" dirty="0"/>
              <a:t>PI = 3.14;      // error</a:t>
            </a:r>
            <a:br>
              <a:rPr lang="en-US" dirty="0"/>
            </a:br>
            <a:r>
              <a:rPr lang="en-US" dirty="0"/>
              <a:t>PI = PI + 10;   // error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910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843BD9-B55A-4EBB-84B1-EEB1C0329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deklaracja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9CEC70-905B-43CC-A0CC-D7C65CABB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Wartość musi być podana podczas deklaracji.</a:t>
            </a:r>
          </a:p>
        </p:txBody>
      </p:sp>
    </p:spTree>
    <p:extLst>
      <p:ext uri="{BB962C8B-B14F-4D97-AF65-F5344CB8AC3E}">
        <p14:creationId xmlns:p14="http://schemas.microsoft.com/office/powerpoint/2010/main" val="3299061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F9D120-F066-46C0-9557-EBD8C0A07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modyfikacja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7FABFD-0732-4258-A3D1-EBE9C8D39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const</a:t>
            </a:r>
            <a:r>
              <a:rPr lang="en-US" dirty="0"/>
              <a:t> car = {</a:t>
            </a:r>
            <a:r>
              <a:rPr lang="en-US" dirty="0" err="1"/>
              <a:t>type:"Fiat</a:t>
            </a:r>
            <a:r>
              <a:rPr lang="en-US" dirty="0"/>
              <a:t>", model:"500", </a:t>
            </a:r>
            <a:r>
              <a:rPr lang="en-US" dirty="0" err="1"/>
              <a:t>color:"white</a:t>
            </a:r>
            <a:r>
              <a:rPr lang="en-US" dirty="0"/>
              <a:t>"};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car.color</a:t>
            </a:r>
            <a:r>
              <a:rPr lang="en-US" dirty="0"/>
              <a:t> = "red";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 err="1"/>
              <a:t>car.owner</a:t>
            </a:r>
            <a:r>
              <a:rPr lang="en-US" dirty="0"/>
              <a:t> = "Johnson";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1484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48300B-5411-4C63-888E-04210FC41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Błąd modyfikacji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765BBB-C5B5-4D4B-84D5-43A524B23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const</a:t>
            </a:r>
            <a:r>
              <a:rPr lang="en-US" dirty="0"/>
              <a:t> car = {</a:t>
            </a:r>
            <a:r>
              <a:rPr lang="en-US" dirty="0" err="1"/>
              <a:t>type:"Fiat</a:t>
            </a:r>
            <a:r>
              <a:rPr lang="en-US" dirty="0"/>
              <a:t>", model:"500", </a:t>
            </a:r>
            <a:r>
              <a:rPr lang="en-US" dirty="0" err="1"/>
              <a:t>color:"white</a:t>
            </a:r>
            <a:r>
              <a:rPr lang="en-US" dirty="0"/>
              <a:t>"};</a:t>
            </a:r>
            <a:br>
              <a:rPr lang="en-US" dirty="0"/>
            </a:br>
            <a:r>
              <a:rPr lang="en-US" dirty="0"/>
              <a:t>car = {</a:t>
            </a:r>
            <a:r>
              <a:rPr lang="en-US" dirty="0" err="1"/>
              <a:t>type:"Volvo</a:t>
            </a:r>
            <a:r>
              <a:rPr lang="en-US" dirty="0"/>
              <a:t>", model:"EX60", </a:t>
            </a:r>
            <a:r>
              <a:rPr lang="en-US" dirty="0" err="1"/>
              <a:t>color:"red</a:t>
            </a:r>
            <a:r>
              <a:rPr lang="en-US" dirty="0"/>
              <a:t>"};    // ERROR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2445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6432DC-39A1-40F8-9A44-EB940963F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8FCB5A-E72F-47F4-B3C1-56BD53386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const</a:t>
            </a:r>
            <a:r>
              <a:rPr lang="en-US" dirty="0"/>
              <a:t> cars = ["Saab", "Volvo", "BMW"];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cars[0] = "Toyota";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 err="1"/>
              <a:t>cars.push</a:t>
            </a:r>
            <a:r>
              <a:rPr lang="en-US" dirty="0"/>
              <a:t>("Audi");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0934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22797-4C39-4A81-B5EC-269AF3BAF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B6ACA8-3FF2-4FE2-AF40-226C0B010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const</a:t>
            </a:r>
            <a:r>
              <a:rPr lang="pl-PL" dirty="0"/>
              <a:t> </a:t>
            </a:r>
            <a:r>
              <a:rPr lang="pl-PL" dirty="0" err="1"/>
              <a:t>cars</a:t>
            </a:r>
            <a:r>
              <a:rPr lang="pl-PL" dirty="0"/>
              <a:t> = ["Saab", "Volvo", "BMW"];</a:t>
            </a:r>
            <a:br>
              <a:rPr lang="pl-PL" dirty="0"/>
            </a:br>
            <a:r>
              <a:rPr lang="pl-PL" dirty="0" err="1"/>
              <a:t>cars</a:t>
            </a:r>
            <a:r>
              <a:rPr lang="pl-PL" dirty="0"/>
              <a:t> = ["Toyota", "Volvo", "Audi"];    // ERROR</a:t>
            </a:r>
          </a:p>
        </p:txBody>
      </p:sp>
    </p:spTree>
    <p:extLst>
      <p:ext uri="{BB962C8B-B14F-4D97-AF65-F5344CB8AC3E}">
        <p14:creationId xmlns:p14="http://schemas.microsoft.com/office/powerpoint/2010/main" val="281280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CB2E7C-8C08-4ECD-A7D0-1600DACD8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BF9102-024A-49DC-B38D-07806E9B6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2015 wprowadzono dwa nowe słowa kluczowe: </a:t>
            </a:r>
            <a:r>
              <a:rPr lang="pl-PL" dirty="0" err="1"/>
              <a:t>let</a:t>
            </a:r>
            <a:r>
              <a:rPr lang="pl-PL" dirty="0"/>
              <a:t> i </a:t>
            </a:r>
            <a:r>
              <a:rPr lang="pl-PL" dirty="0" err="1"/>
              <a:t>const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Przed 2015 JavaScript miał tylko dwa rodzaje zakresów: globalny zasięg i zakres funkcji.</a:t>
            </a:r>
          </a:p>
        </p:txBody>
      </p:sp>
    </p:spTree>
    <p:extLst>
      <p:ext uri="{BB962C8B-B14F-4D97-AF65-F5344CB8AC3E}">
        <p14:creationId xmlns:p14="http://schemas.microsoft.com/office/powerpoint/2010/main" val="3737410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B6362D-0E16-448C-A426-05A211A09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D09118-1254-415F-9263-E90E5FAC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2;         // Allowed</a:t>
            </a:r>
            <a:br>
              <a:rPr lang="en-US" dirty="0"/>
            </a:br>
            <a:r>
              <a:rPr lang="en-US" dirty="0" err="1"/>
              <a:t>const</a:t>
            </a:r>
            <a:r>
              <a:rPr lang="en-US" dirty="0"/>
              <a:t> x = 2;       // Not allowed</a:t>
            </a:r>
            <a:br>
              <a:rPr lang="en-US" dirty="0"/>
            </a:b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  let x = 2;     // Allowed</a:t>
            </a:r>
            <a:br>
              <a:rPr lang="en-US" dirty="0"/>
            </a:br>
            <a:r>
              <a:rPr lang="en-US" dirty="0"/>
              <a:t>  </a:t>
            </a:r>
            <a:r>
              <a:rPr lang="en-US" dirty="0" err="1"/>
              <a:t>const</a:t>
            </a:r>
            <a:r>
              <a:rPr lang="en-US" dirty="0"/>
              <a:t> x = 2;   // Not allowed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866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744EDE-D5A0-4BBF-AD2C-12E48DC42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Globalny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C421FB-D26F-4B88-B38C-5ED206C20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carName</a:t>
            </a:r>
            <a:r>
              <a:rPr lang="en-US" dirty="0"/>
              <a:t> = "Volvo";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function </a:t>
            </a:r>
            <a:r>
              <a:rPr lang="en-US" dirty="0" err="1"/>
              <a:t>myFunction</a:t>
            </a:r>
            <a:r>
              <a:rPr lang="en-US" dirty="0"/>
              <a:t>() {</a:t>
            </a:r>
            <a:br>
              <a:rPr lang="en-US" dirty="0"/>
            </a:b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4107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6A3BE1-56F8-40EE-B747-7D17C536F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Lokalnie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CDDEA5-0ADE-469F-990A-D6A8EE576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function </a:t>
            </a:r>
            <a:r>
              <a:rPr lang="en-US" dirty="0" err="1"/>
              <a:t>myFunction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 </a:t>
            </a: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carName</a:t>
            </a:r>
            <a:r>
              <a:rPr lang="en-US" dirty="0"/>
              <a:t> = "Volvo";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75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A95E1F-CE05-48C3-922D-3CBE4E54F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E1B827-76BF-4EAD-A111-57D203C4E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Zmienne zadeklarowane za pomocą słowa kluczowego </a:t>
            </a:r>
            <a:r>
              <a:rPr lang="pl-PL" dirty="0" err="1"/>
              <a:t>var</a:t>
            </a:r>
            <a:r>
              <a:rPr lang="pl-PL" dirty="0"/>
              <a:t> nie mogą mieć zasięgu bloku.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Zmienne zadeklarowane w bloku {} można uzyskać spoza bloku.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{ 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var</a:t>
            </a:r>
            <a:r>
              <a:rPr lang="pl-PL" dirty="0"/>
              <a:t> x = 2; 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9002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4D43D4-9A7E-4883-8EFD-F4879A205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Redeklaracja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C27712-B9E5-486E-910C-4751AD1CB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10;</a:t>
            </a:r>
            <a:br>
              <a:rPr lang="en-US" dirty="0"/>
            </a:br>
            <a:r>
              <a:rPr lang="en-US" dirty="0"/>
              <a:t>// 10</a:t>
            </a:r>
            <a:br>
              <a:rPr lang="en-US" dirty="0"/>
            </a:br>
            <a:r>
              <a:rPr lang="en-US" dirty="0"/>
              <a:t>{ </a:t>
            </a:r>
            <a:br>
              <a:rPr lang="en-US" dirty="0"/>
            </a:br>
            <a:r>
              <a:rPr lang="en-US" dirty="0"/>
              <a:t>  </a:t>
            </a:r>
            <a:r>
              <a:rPr lang="en-US" dirty="0" err="1"/>
              <a:t>var</a:t>
            </a:r>
            <a:r>
              <a:rPr lang="en-US" dirty="0"/>
              <a:t> x = 2;</a:t>
            </a:r>
            <a:br>
              <a:rPr lang="en-US" dirty="0"/>
            </a:br>
            <a:r>
              <a:rPr lang="en-US" dirty="0"/>
              <a:t>  // 2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// 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8203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BAA15F-AEBE-4AF8-A084-0AC8CCD57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Let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51B30D-F68E-42AA-BD1A-1F1D7EE36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10;</a:t>
            </a:r>
            <a:br>
              <a:rPr lang="en-US" dirty="0"/>
            </a:br>
            <a:r>
              <a:rPr lang="en-US" dirty="0"/>
              <a:t>// 10</a:t>
            </a:r>
            <a:br>
              <a:rPr lang="en-US" dirty="0"/>
            </a:br>
            <a:r>
              <a:rPr lang="en-US" dirty="0"/>
              <a:t>{ </a:t>
            </a:r>
            <a:br>
              <a:rPr lang="en-US" dirty="0"/>
            </a:br>
            <a:r>
              <a:rPr lang="en-US" dirty="0"/>
              <a:t>  let x = 2;</a:t>
            </a:r>
            <a:br>
              <a:rPr lang="en-US" dirty="0"/>
            </a:br>
            <a:r>
              <a:rPr lang="en-US" dirty="0"/>
              <a:t>  // 2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// 10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8281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08D311-0281-43B6-A2BF-3EF97D6B6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praktyczny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DE0C5B-FF6F-4AF2-B638-29C4F1971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let</a:t>
            </a:r>
            <a:r>
              <a:rPr lang="pl-PL" dirty="0"/>
              <a:t> i = 5;</a:t>
            </a:r>
            <a:br>
              <a:rPr lang="pl-PL" dirty="0"/>
            </a:br>
            <a:r>
              <a:rPr lang="pl-PL" dirty="0"/>
              <a:t>for (</a:t>
            </a:r>
            <a:r>
              <a:rPr lang="pl-PL" dirty="0" err="1"/>
              <a:t>let</a:t>
            </a:r>
            <a:r>
              <a:rPr lang="pl-PL" dirty="0"/>
              <a:t> i = 0; i &lt; 10; i++) {</a:t>
            </a:r>
            <a:br>
              <a:rPr lang="pl-PL" dirty="0"/>
            </a:br>
            <a:r>
              <a:rPr lang="pl-PL" dirty="0"/>
              <a:t>  // </a:t>
            </a:r>
            <a:r>
              <a:rPr lang="pl-PL" dirty="0" err="1"/>
              <a:t>cośtam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/>
              <a:t>//  i = 5</a:t>
            </a:r>
          </a:p>
        </p:txBody>
      </p:sp>
    </p:spTree>
    <p:extLst>
      <p:ext uri="{BB962C8B-B14F-4D97-AF65-F5344CB8AC3E}">
        <p14:creationId xmlns:p14="http://schemas.microsoft.com/office/powerpoint/2010/main" val="318067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97EDBC-7551-40C8-9101-D52A046E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B660BD-CB61-405E-B522-56D444850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 2;       // Allowed</a:t>
            </a:r>
            <a:br>
              <a:rPr lang="en-US" dirty="0"/>
            </a:br>
            <a:r>
              <a:rPr lang="en-US" dirty="0"/>
              <a:t>let x = 3;       // Not allowed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  </a:t>
            </a:r>
            <a:r>
              <a:rPr lang="en-US" dirty="0" err="1"/>
              <a:t>var</a:t>
            </a:r>
            <a:r>
              <a:rPr lang="en-US" dirty="0"/>
              <a:t> x = 4;   // Allowed</a:t>
            </a:r>
            <a:br>
              <a:rPr lang="en-US" dirty="0"/>
            </a:br>
            <a:r>
              <a:rPr lang="en-US" dirty="0"/>
              <a:t>  let x = 5   // Not allowed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6821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</TotalTime>
  <Words>112</Words>
  <Application>Microsoft Office PowerPoint</Application>
  <PresentationFormat>Panoramiczny</PresentationFormat>
  <Paragraphs>46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Tw Cen MT</vt:lpstr>
      <vt:lpstr>Tw Cen MT Condensed</vt:lpstr>
      <vt:lpstr>Wingdings 3</vt:lpstr>
      <vt:lpstr>Integralny</vt:lpstr>
      <vt:lpstr> let const.</vt:lpstr>
      <vt:lpstr>Wstęp</vt:lpstr>
      <vt:lpstr>Globalny</vt:lpstr>
      <vt:lpstr>Lokalnie</vt:lpstr>
      <vt:lpstr>Blokowe</vt:lpstr>
      <vt:lpstr>Redeklaracja</vt:lpstr>
      <vt:lpstr>Let</vt:lpstr>
      <vt:lpstr>Przykład praktyczny</vt:lpstr>
      <vt:lpstr>Przykład 1</vt:lpstr>
      <vt:lpstr>Przykład 2</vt:lpstr>
      <vt:lpstr>Przykład 3</vt:lpstr>
      <vt:lpstr>Przykład 4</vt:lpstr>
      <vt:lpstr>Użycie</vt:lpstr>
      <vt:lpstr>const</vt:lpstr>
      <vt:lpstr>deklaracja</vt:lpstr>
      <vt:lpstr>modyfikacja</vt:lpstr>
      <vt:lpstr>Błąd modyfikacji</vt:lpstr>
      <vt:lpstr>Tablica</vt:lpstr>
      <vt:lpstr>Tablica</vt:lpstr>
      <vt:lpstr>Przykład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 const.</dc:title>
  <dc:creator>Damian Radzik</dc:creator>
  <cp:lastModifiedBy>Damian Radzik</cp:lastModifiedBy>
  <cp:revision>3</cp:revision>
  <dcterms:created xsi:type="dcterms:W3CDTF">2018-12-09T09:10:18Z</dcterms:created>
  <dcterms:modified xsi:type="dcterms:W3CDTF">2018-12-09T09:31:39Z</dcterms:modified>
</cp:coreProperties>
</file>