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34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FA161F6-A8B6-4F1E-91F7-75CAE6CA80CA}" type="datetimeFigureOut">
              <a:rPr lang="pl-PL" smtClean="0"/>
              <a:t>19.10.2018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DB94-E925-43E9-92DF-51DAD0534F7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83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61F6-A8B6-4F1E-91F7-75CAE6CA80CA}" type="datetimeFigureOut">
              <a:rPr lang="pl-PL" smtClean="0"/>
              <a:t>19.10.2018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DB94-E925-43E9-92DF-51DAD0534F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509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61F6-A8B6-4F1E-91F7-75CAE6CA80CA}" type="datetimeFigureOut">
              <a:rPr lang="pl-PL" smtClean="0"/>
              <a:t>19.10.2018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DB94-E925-43E9-92DF-51DAD0534F7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00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61F6-A8B6-4F1E-91F7-75CAE6CA80CA}" type="datetimeFigureOut">
              <a:rPr lang="pl-PL" smtClean="0"/>
              <a:t>19.10.2018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DB94-E925-43E9-92DF-51DAD0534F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998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61F6-A8B6-4F1E-91F7-75CAE6CA80CA}" type="datetimeFigureOut">
              <a:rPr lang="pl-PL" smtClean="0"/>
              <a:t>19.10.2018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DB94-E925-43E9-92DF-51DAD0534F7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488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61F6-A8B6-4F1E-91F7-75CAE6CA80CA}" type="datetimeFigureOut">
              <a:rPr lang="pl-PL" smtClean="0"/>
              <a:t>19.10.2018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DB94-E925-43E9-92DF-51DAD0534F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371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61F6-A8B6-4F1E-91F7-75CAE6CA80CA}" type="datetimeFigureOut">
              <a:rPr lang="pl-PL" smtClean="0"/>
              <a:t>19.10.2018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DB94-E925-43E9-92DF-51DAD0534F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722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61F6-A8B6-4F1E-91F7-75CAE6CA80CA}" type="datetimeFigureOut">
              <a:rPr lang="pl-PL" smtClean="0"/>
              <a:t>19.10.2018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DB94-E925-43E9-92DF-51DAD0534F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331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61F6-A8B6-4F1E-91F7-75CAE6CA80CA}" type="datetimeFigureOut">
              <a:rPr lang="pl-PL" smtClean="0"/>
              <a:t>19.10.2018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DB94-E925-43E9-92DF-51DAD0534F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3964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61F6-A8B6-4F1E-91F7-75CAE6CA80CA}" type="datetimeFigureOut">
              <a:rPr lang="pl-PL" smtClean="0"/>
              <a:t>19.10.2018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DB94-E925-43E9-92DF-51DAD0534F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744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61F6-A8B6-4F1E-91F7-75CAE6CA80CA}" type="datetimeFigureOut">
              <a:rPr lang="pl-PL" smtClean="0"/>
              <a:t>19.10.2018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DB94-E925-43E9-92DF-51DAD0534F7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353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FA161F6-A8B6-4F1E-91F7-75CAE6CA80CA}" type="datetimeFigureOut">
              <a:rPr lang="pl-PL" smtClean="0"/>
              <a:t>19.10.2018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9E9DB94-E925-43E9-92DF-51DAD0534F7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06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23B13F-0FBA-4B92-9436-3D3C0510CE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JS - liczby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B81C048-CF04-4493-9EC9-D2236DBEB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5246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696F8C-46D5-47FA-8210-5E34B9A6A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isNaN</a:t>
            </a:r>
            <a:r>
              <a:rPr lang="pl-PL" dirty="0"/>
              <a:t>(x); 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E7F2BE-A9CB-4DC3-948A-6A5CAF050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x = 100 / "Apple";</a:t>
            </a:r>
            <a:br>
              <a:rPr lang="pl-PL" dirty="0"/>
            </a:br>
            <a:r>
              <a:rPr lang="pl-PL" dirty="0" err="1"/>
              <a:t>isNaN</a:t>
            </a:r>
            <a:r>
              <a:rPr lang="pl-PL" dirty="0"/>
              <a:t>(x);   </a:t>
            </a:r>
          </a:p>
        </p:txBody>
      </p:sp>
    </p:spTree>
    <p:extLst>
      <p:ext uri="{BB962C8B-B14F-4D97-AF65-F5344CB8AC3E}">
        <p14:creationId xmlns:p14="http://schemas.microsoft.com/office/powerpoint/2010/main" val="1981889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D1707D-370F-4F29-9071-40233A1D5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NaN</a:t>
            </a:r>
            <a:r>
              <a:rPr lang="pl-PL" dirty="0"/>
              <a:t> dodawanie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1BD34E-863C-44B9-AC48-556B1E761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var x = NaN;</a:t>
            </a:r>
            <a:br>
              <a:rPr lang="sv-SE" dirty="0"/>
            </a:br>
            <a:r>
              <a:rPr lang="sv-SE" dirty="0"/>
              <a:t>var y = "5";</a:t>
            </a:r>
            <a:br>
              <a:rPr lang="sv-SE" dirty="0"/>
            </a:br>
            <a:r>
              <a:rPr lang="sv-SE" dirty="0"/>
              <a:t>var z = x + y;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4654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FC514-324B-4F03-86B5-844DCF011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E0ED44-32CD-4EE2-A325-F6F58968C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typeof</a:t>
            </a:r>
            <a:r>
              <a:rPr lang="pl-PL" dirty="0"/>
              <a:t> </a:t>
            </a:r>
            <a:r>
              <a:rPr lang="pl-PL" dirty="0" err="1"/>
              <a:t>NaN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075622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9C3E85-F1F2-4DF8-A908-A9A9CD8A9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Nieskończoność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779414-911F-46B2-A51D-FD622B08C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myNumber</a:t>
            </a:r>
            <a:r>
              <a:rPr lang="en-US" dirty="0"/>
              <a:t> = 2;</a:t>
            </a:r>
            <a:br>
              <a:rPr lang="en-US" dirty="0"/>
            </a:br>
            <a:r>
              <a:rPr lang="en-US" dirty="0"/>
              <a:t>while (</a:t>
            </a:r>
            <a:r>
              <a:rPr lang="en-US" dirty="0" err="1"/>
              <a:t>myNumber</a:t>
            </a:r>
            <a:r>
              <a:rPr lang="en-US" dirty="0"/>
              <a:t> != Infinity) {          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myNumber</a:t>
            </a:r>
            <a:r>
              <a:rPr lang="en-US" dirty="0"/>
              <a:t> = </a:t>
            </a:r>
            <a:r>
              <a:rPr lang="en-US" dirty="0" err="1"/>
              <a:t>myNumber</a:t>
            </a:r>
            <a:r>
              <a:rPr lang="en-US" dirty="0"/>
              <a:t> * </a:t>
            </a:r>
            <a:r>
              <a:rPr lang="en-US" dirty="0" err="1"/>
              <a:t>myNumber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5680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35F93-02C9-432D-B51D-47F2FECE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Dzielenie przez 0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9567D1-5831-4BDA-9B49-BE61788A9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 2 / 0;          // x will be Infinity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y = -2 / 0;          // y will be -Infinity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8321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103885-94BD-49DC-8CAB-86FA2D245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Szesnastkowo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40E600-A3E3-4FB0-97E1-7720CBD8E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0xFF;           //255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6768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118169-8BC4-4546-B4CE-D62959811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Zamiana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69BABD-0FC0-4700-A47C-643847369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myNumber</a:t>
            </a:r>
            <a:r>
              <a:rPr lang="pl-PL" dirty="0"/>
              <a:t> = 32;</a:t>
            </a:r>
            <a:br>
              <a:rPr lang="pl-PL" dirty="0"/>
            </a:br>
            <a:r>
              <a:rPr lang="pl-PL" dirty="0" err="1"/>
              <a:t>myNumber.toString</a:t>
            </a:r>
            <a:r>
              <a:rPr lang="pl-PL" dirty="0"/>
              <a:t>(10);  // 32</a:t>
            </a:r>
            <a:br>
              <a:rPr lang="pl-PL" dirty="0"/>
            </a:br>
            <a:r>
              <a:rPr lang="pl-PL" dirty="0" err="1"/>
              <a:t>myNumber.toString</a:t>
            </a:r>
            <a:r>
              <a:rPr lang="pl-PL" dirty="0"/>
              <a:t>(32);  // 10</a:t>
            </a:r>
            <a:br>
              <a:rPr lang="pl-PL" dirty="0"/>
            </a:br>
            <a:r>
              <a:rPr lang="pl-PL" dirty="0" err="1"/>
              <a:t>myNumber.toString</a:t>
            </a:r>
            <a:r>
              <a:rPr lang="pl-PL" dirty="0"/>
              <a:t>(16);  // 20</a:t>
            </a:r>
            <a:br>
              <a:rPr lang="pl-PL" dirty="0"/>
            </a:br>
            <a:r>
              <a:rPr lang="pl-PL" dirty="0" err="1"/>
              <a:t>myNumber.toString</a:t>
            </a:r>
            <a:r>
              <a:rPr lang="pl-PL" dirty="0"/>
              <a:t>(8);   //  40</a:t>
            </a:r>
            <a:br>
              <a:rPr lang="pl-PL" dirty="0"/>
            </a:br>
            <a:r>
              <a:rPr lang="pl-PL" dirty="0" err="1"/>
              <a:t>myNumber.toString</a:t>
            </a:r>
            <a:r>
              <a:rPr lang="pl-PL" dirty="0"/>
              <a:t>(2);   //  100000</a:t>
            </a:r>
          </a:p>
        </p:txBody>
      </p:sp>
    </p:spTree>
    <p:extLst>
      <p:ext uri="{BB962C8B-B14F-4D97-AF65-F5344CB8AC3E}">
        <p14:creationId xmlns:p14="http://schemas.microsoft.com/office/powerpoint/2010/main" val="3441036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BE0BFE-D790-4351-BBD8-162B567B4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Liczba będąca obiektem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39823D-E517-418D-8F9D-583065CF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dirty="0"/>
              <a:t>var x = 123;</a:t>
            </a:r>
            <a:br>
              <a:rPr lang="nn-NO" dirty="0"/>
            </a:br>
            <a:r>
              <a:rPr lang="nn-NO" dirty="0"/>
              <a:t>var y = new Number(123);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7029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8833BD-7E61-4491-B476-A38B8E91E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toString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1A0024-E022-4D6B-8585-4A0B0C8DA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123;</a:t>
            </a:r>
            <a:br>
              <a:rPr lang="en-US" dirty="0"/>
            </a:br>
            <a:r>
              <a:rPr lang="en-US" dirty="0" err="1"/>
              <a:t>x.toString</a:t>
            </a:r>
            <a:r>
              <a:rPr lang="en-US" dirty="0"/>
              <a:t>();        </a:t>
            </a:r>
            <a:br>
              <a:rPr lang="en-US" dirty="0"/>
            </a:br>
            <a:r>
              <a:rPr lang="en-US" dirty="0"/>
              <a:t>(123).</a:t>
            </a:r>
            <a:r>
              <a:rPr lang="en-US" dirty="0" err="1"/>
              <a:t>toString</a:t>
            </a:r>
            <a:r>
              <a:rPr lang="en-US" dirty="0"/>
              <a:t>();        </a:t>
            </a:r>
            <a:br>
              <a:rPr lang="en-US" dirty="0"/>
            </a:br>
            <a:r>
              <a:rPr lang="en-US" dirty="0"/>
              <a:t>(100 + 23).</a:t>
            </a:r>
            <a:r>
              <a:rPr lang="en-US" dirty="0" err="1"/>
              <a:t>toString</a:t>
            </a:r>
            <a:r>
              <a:rPr lang="en-US" dirty="0"/>
              <a:t>();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074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92A37B-8301-44A9-B083-44F36FC4F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toExponential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5F47A7-B995-4F8C-8C50-0FD2B651A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x = 9.656;</a:t>
            </a:r>
            <a:br>
              <a:rPr lang="pl-PL" dirty="0"/>
            </a:br>
            <a:r>
              <a:rPr lang="pl-PL" dirty="0" err="1"/>
              <a:t>x.toExponential</a:t>
            </a:r>
            <a:r>
              <a:rPr lang="pl-PL" dirty="0"/>
              <a:t>(2);      //  9.66e+0</a:t>
            </a:r>
            <a:br>
              <a:rPr lang="pl-PL" dirty="0"/>
            </a:br>
            <a:r>
              <a:rPr lang="pl-PL" dirty="0" err="1"/>
              <a:t>x.toExponential</a:t>
            </a:r>
            <a:r>
              <a:rPr lang="pl-PL" dirty="0"/>
              <a:t>(4);     //  9.6560e+0</a:t>
            </a:r>
            <a:br>
              <a:rPr lang="pl-PL" dirty="0"/>
            </a:br>
            <a:r>
              <a:rPr lang="pl-PL" dirty="0" err="1"/>
              <a:t>x.toExponential</a:t>
            </a:r>
            <a:r>
              <a:rPr lang="pl-PL" dirty="0"/>
              <a:t>(6);     //  9.656000e+0</a:t>
            </a:r>
          </a:p>
        </p:txBody>
      </p:sp>
    </p:spTree>
    <p:extLst>
      <p:ext uri="{BB962C8B-B14F-4D97-AF65-F5344CB8AC3E}">
        <p14:creationId xmlns:p14="http://schemas.microsoft.com/office/powerpoint/2010/main" val="1572935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7D3285-F968-40DA-81CC-288CB1E55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Zapis ułamka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AABE8C-5773-4F6B-B72A-5CEBA61A7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3.14;    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y = 3;   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3955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1CAEDA-ED64-4182-9D31-8E1A8B37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toFixed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1A5FD8-D383-4847-90F3-6B3AF0846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9.656;</a:t>
            </a:r>
            <a:br>
              <a:rPr lang="en-US" dirty="0"/>
            </a:br>
            <a:r>
              <a:rPr lang="en-US" dirty="0" err="1"/>
              <a:t>x.toFixed</a:t>
            </a:r>
            <a:r>
              <a:rPr lang="en-US" dirty="0"/>
              <a:t>(0);           //  10</a:t>
            </a:r>
            <a:br>
              <a:rPr lang="en-US" dirty="0"/>
            </a:br>
            <a:r>
              <a:rPr lang="en-US" dirty="0" err="1"/>
              <a:t>x.toFixed</a:t>
            </a:r>
            <a:r>
              <a:rPr lang="en-US" dirty="0"/>
              <a:t>(2);           //  9.66</a:t>
            </a:r>
            <a:br>
              <a:rPr lang="en-US" dirty="0"/>
            </a:br>
            <a:r>
              <a:rPr lang="en-US" dirty="0" err="1"/>
              <a:t>x.toFixed</a:t>
            </a:r>
            <a:r>
              <a:rPr lang="en-US" dirty="0"/>
              <a:t>(4);           //  9.6560</a:t>
            </a:r>
            <a:br>
              <a:rPr lang="en-US" dirty="0"/>
            </a:br>
            <a:r>
              <a:rPr lang="en-US" dirty="0" err="1"/>
              <a:t>x.toFixed</a:t>
            </a:r>
            <a:r>
              <a:rPr lang="en-US" dirty="0"/>
              <a:t>(6);           //  9.656000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4924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29F948-A989-4D6D-B7A0-C26B2847D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toPrecision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8629AC-D8B0-4B63-A068-A3FD4E6A5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9.656;</a:t>
            </a:r>
            <a:br>
              <a:rPr lang="en-US" dirty="0"/>
            </a:br>
            <a:r>
              <a:rPr lang="en-US" dirty="0" err="1"/>
              <a:t>x.toPrecision</a:t>
            </a:r>
            <a:r>
              <a:rPr lang="en-US" dirty="0"/>
              <a:t>();        //  9.656</a:t>
            </a:r>
            <a:br>
              <a:rPr lang="en-US" dirty="0"/>
            </a:br>
            <a:r>
              <a:rPr lang="en-US" dirty="0" err="1"/>
              <a:t>x.toPrecision</a:t>
            </a:r>
            <a:r>
              <a:rPr lang="en-US" dirty="0"/>
              <a:t>(2);       //  9.7</a:t>
            </a:r>
            <a:br>
              <a:rPr lang="en-US" dirty="0"/>
            </a:br>
            <a:r>
              <a:rPr lang="en-US" dirty="0" err="1"/>
              <a:t>x.toPrecision</a:t>
            </a:r>
            <a:r>
              <a:rPr lang="en-US" dirty="0"/>
              <a:t>(4);       //  9.656</a:t>
            </a:r>
            <a:br>
              <a:rPr lang="en-US" dirty="0"/>
            </a:br>
            <a:r>
              <a:rPr lang="en-US" dirty="0" err="1"/>
              <a:t>x.toPrecision</a:t>
            </a:r>
            <a:r>
              <a:rPr lang="en-US" dirty="0"/>
              <a:t>(6);       //  9.65600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9625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548DC8-BFF5-401A-B61F-459A68A19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valueOf</a:t>
            </a:r>
            <a:r>
              <a:rPr lang="en-US" dirty="0"/>
              <a:t>()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0B9C5A-26C3-4630-8E8D-538717BFC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123;</a:t>
            </a:r>
            <a:br>
              <a:rPr lang="en-US" dirty="0"/>
            </a:br>
            <a:r>
              <a:rPr lang="en-US" dirty="0" err="1"/>
              <a:t>x.valueOf</a:t>
            </a:r>
            <a:r>
              <a:rPr lang="en-US" dirty="0"/>
              <a:t>();            </a:t>
            </a:r>
            <a:br>
              <a:rPr lang="en-US" dirty="0"/>
            </a:br>
            <a:r>
              <a:rPr lang="en-US" dirty="0"/>
              <a:t>(123).</a:t>
            </a:r>
            <a:r>
              <a:rPr lang="en-US" dirty="0" err="1"/>
              <a:t>valueOf</a:t>
            </a:r>
            <a:r>
              <a:rPr lang="en-US" dirty="0"/>
              <a:t>();        </a:t>
            </a:r>
            <a:br>
              <a:rPr lang="en-US" dirty="0"/>
            </a:br>
            <a:r>
              <a:rPr lang="en-US" dirty="0"/>
              <a:t>(100 + 23).</a:t>
            </a:r>
            <a:r>
              <a:rPr lang="en-US" dirty="0" err="1"/>
              <a:t>valueOf</a:t>
            </a:r>
            <a:r>
              <a:rPr lang="en-US" dirty="0"/>
              <a:t>();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0489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30A6AB-8D2A-44C0-B8C0-5FF7996A4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Zamiana string to </a:t>
            </a:r>
            <a:r>
              <a:rPr lang="pl-PL" dirty="0" err="1"/>
              <a:t>number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DEAFE4A-03EC-48FD-B7DE-3B2344D12A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825672"/>
              </p:ext>
            </p:extLst>
          </p:nvPr>
        </p:nvGraphicFramePr>
        <p:xfrm>
          <a:off x="826477" y="3429000"/>
          <a:ext cx="10527324" cy="2217966"/>
        </p:xfrm>
        <a:graphic>
          <a:graphicData uri="http://schemas.openxmlformats.org/drawingml/2006/table">
            <a:tbl>
              <a:tblPr/>
              <a:tblGrid>
                <a:gridCol w="5263662">
                  <a:extLst>
                    <a:ext uri="{9D8B030D-6E8A-4147-A177-3AD203B41FA5}">
                      <a16:colId xmlns:a16="http://schemas.microsoft.com/office/drawing/2014/main" val="1617296601"/>
                    </a:ext>
                  </a:extLst>
                </a:gridCol>
                <a:gridCol w="5263662">
                  <a:extLst>
                    <a:ext uri="{9D8B030D-6E8A-4147-A177-3AD203B41FA5}">
                      <a16:colId xmlns:a16="http://schemas.microsoft.com/office/drawing/2014/main" val="3124300035"/>
                    </a:ext>
                  </a:extLst>
                </a:gridCol>
              </a:tblGrid>
              <a:tr h="372376">
                <a:tc>
                  <a:txBody>
                    <a:bodyPr/>
                    <a:lstStyle/>
                    <a:p>
                      <a:pPr algn="l" fontAlgn="t"/>
                      <a:r>
                        <a:rPr lang="pl-PL" sz="4000" dirty="0" err="1">
                          <a:effectLst/>
                        </a:rPr>
                        <a:t>Number</a:t>
                      </a:r>
                      <a:r>
                        <a:rPr lang="pl-PL" sz="4000" dirty="0">
                          <a:effectLst/>
                        </a:rPr>
                        <a:t>()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4000" dirty="0">
                          <a:effectLst/>
                        </a:rPr>
                        <a:t>Liczba</a:t>
                      </a:r>
                      <a:endParaRPr lang="en-US" sz="40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599064"/>
                  </a:ext>
                </a:extLst>
              </a:tr>
              <a:tr h="372376">
                <a:tc>
                  <a:txBody>
                    <a:bodyPr/>
                    <a:lstStyle/>
                    <a:p>
                      <a:pPr algn="l" fontAlgn="t"/>
                      <a:r>
                        <a:rPr lang="pl-PL" sz="4000">
                          <a:effectLst/>
                        </a:rPr>
                        <a:t>parseFloat()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4000" dirty="0">
                          <a:effectLst/>
                        </a:rPr>
                        <a:t>Zmiennoprzecinkowa</a:t>
                      </a:r>
                      <a:endParaRPr lang="en-US" sz="40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209256"/>
                  </a:ext>
                </a:extLst>
              </a:tr>
              <a:tr h="372376">
                <a:tc>
                  <a:txBody>
                    <a:bodyPr/>
                    <a:lstStyle/>
                    <a:p>
                      <a:pPr algn="l" fontAlgn="t"/>
                      <a:r>
                        <a:rPr lang="pl-PL" sz="4000">
                          <a:effectLst/>
                        </a:rPr>
                        <a:t>parseInt()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4000" dirty="0">
                          <a:effectLst/>
                        </a:rPr>
                        <a:t>Całkowita</a:t>
                      </a:r>
                      <a:endParaRPr lang="en-US" sz="40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955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3218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9DAA5-6C93-4981-861F-11CF12618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Number</a:t>
            </a:r>
            <a:r>
              <a:rPr lang="pl-PL" dirty="0"/>
              <a:t> na dacie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14B8BD-9989-4522-AD99-2F730FDB0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Number(new Date("2017-09-30"));     1506729600000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89087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F8BA99-8FA0-4716-B9C2-D8A59D285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Parametry </a:t>
            </a:r>
            <a:r>
              <a:rPr lang="pl-PL" dirty="0" err="1"/>
              <a:t>number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6B102CD-9F48-4D54-8760-3314A96E5B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069542"/>
              </p:ext>
            </p:extLst>
          </p:nvPr>
        </p:nvGraphicFramePr>
        <p:xfrm>
          <a:off x="838200" y="2911628"/>
          <a:ext cx="10515600" cy="2179332"/>
        </p:xfrm>
        <a:graphic>
          <a:graphicData uri="http://schemas.openxmlformats.org/drawingml/2006/table">
            <a:tbl>
              <a:tblPr/>
              <a:tblGrid>
                <a:gridCol w="2626873">
                  <a:extLst>
                    <a:ext uri="{9D8B030D-6E8A-4147-A177-3AD203B41FA5}">
                      <a16:colId xmlns:a16="http://schemas.microsoft.com/office/drawing/2014/main" val="2514103661"/>
                    </a:ext>
                  </a:extLst>
                </a:gridCol>
                <a:gridCol w="7888727">
                  <a:extLst>
                    <a:ext uri="{9D8B030D-6E8A-4147-A177-3AD203B41FA5}">
                      <a16:colId xmlns:a16="http://schemas.microsoft.com/office/drawing/2014/main" val="3615624894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Parametr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Opis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091560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MAX_VALUE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Maksymalna liczna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387286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MIN_VALUE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Najmniejsza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89338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POSITIVE_INFINITY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Nieskończoność+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910890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NEGATIVE_INFINITY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Nieskończoność -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025518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NaN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Not-a-</a:t>
                      </a:r>
                      <a:r>
                        <a:rPr lang="pl-PL" sz="1500" dirty="0" err="1">
                          <a:effectLst/>
                        </a:rPr>
                        <a:t>Number</a:t>
                      </a:r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596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1836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C9C947-69E3-4585-A9EF-5BD05C810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A30C30-AA66-4767-BA79-3F7F46526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9745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DF2743-948A-4DB8-AE45-A22DDD732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Notacja wykładnicza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C1100C-9797-41D6-B280-64CE1AFB8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x = 123e5;    // 12300000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y = 123e-5;   // 0.00123</a:t>
            </a:r>
          </a:p>
        </p:txBody>
      </p:sp>
    </p:spTree>
    <p:extLst>
      <p:ext uri="{BB962C8B-B14F-4D97-AF65-F5344CB8AC3E}">
        <p14:creationId xmlns:p14="http://schemas.microsoft.com/office/powerpoint/2010/main" val="1815937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9F55A9-F7A6-409C-816D-2CD965828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Precyzja (15)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C901E5-44FA-4413-BA01-25702F2E0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999999999999999;   //999999999999999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y = 9999999999999999;  //10000000000000000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8588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CCEF5D-535A-4332-893B-2A850A068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Precyzja dziesiętna (17)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E26BC2-A621-4B17-9C9A-EE272CF9E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0.2 + 0.1;        0.30000000000000004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3131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D69A86-F6B0-4699-A0A8-544E1788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problemu precyzji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9E703C-8335-4AEB-B58B-5822C270A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 (0.2 * 10 + 0.1 * 10) / 10;       // 0.3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3159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544305-108D-4FD9-BBAF-FD72A425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3F6B85-1629-4CE0-A43E-B6FB32246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x = "10";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y = "20";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z = x + y;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220949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2B7D4A-2078-4026-BD2C-DC27E99C5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NaN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102609-C5DE-42E6-BB5F-0EE9824E6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100 / "Apple";  // </a:t>
            </a:r>
            <a:r>
              <a:rPr lang="en-US" dirty="0" err="1"/>
              <a:t>NaN</a:t>
            </a:r>
            <a:r>
              <a:rPr lang="en-US" dirty="0"/>
              <a:t> (Not a Number)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5380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B6A968-8DA5-4E36-9D18-07262B240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Dzielenie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95EA2D-8F64-4B0D-A6CC-C1452E808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100 / "10"; 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99198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64</TotalTime>
  <Words>113</Words>
  <Application>Microsoft Office PowerPoint</Application>
  <PresentationFormat>Panoramiczny</PresentationFormat>
  <Paragraphs>65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0" baseType="lpstr">
      <vt:lpstr>Tw Cen MT</vt:lpstr>
      <vt:lpstr>Tw Cen MT Condensed</vt:lpstr>
      <vt:lpstr>Wingdings 3</vt:lpstr>
      <vt:lpstr>Integralny</vt:lpstr>
      <vt:lpstr>JS - liczby</vt:lpstr>
      <vt:lpstr>Zapis ułamka</vt:lpstr>
      <vt:lpstr>Notacja wykładnicza</vt:lpstr>
      <vt:lpstr>Precyzja (15)</vt:lpstr>
      <vt:lpstr>Precyzja dziesiętna (17)</vt:lpstr>
      <vt:lpstr>Rozwiązanie problemu precyzji</vt:lpstr>
      <vt:lpstr>Dodawanie</vt:lpstr>
      <vt:lpstr>NaN</vt:lpstr>
      <vt:lpstr>Dzielenie</vt:lpstr>
      <vt:lpstr>isNaN(x); </vt:lpstr>
      <vt:lpstr>NaN dodawanie</vt:lpstr>
      <vt:lpstr>Typ</vt:lpstr>
      <vt:lpstr>Nieskończoność</vt:lpstr>
      <vt:lpstr>Dzielenie przez 0</vt:lpstr>
      <vt:lpstr>Szesnastkowo</vt:lpstr>
      <vt:lpstr>Zamiana</vt:lpstr>
      <vt:lpstr>Liczba będąca obiektem</vt:lpstr>
      <vt:lpstr>toString()</vt:lpstr>
      <vt:lpstr>toExponential()</vt:lpstr>
      <vt:lpstr>toFixed()</vt:lpstr>
      <vt:lpstr>toPrecision()</vt:lpstr>
      <vt:lpstr>valueOf()</vt:lpstr>
      <vt:lpstr>Zamiana string to number</vt:lpstr>
      <vt:lpstr>Number na dacie</vt:lpstr>
      <vt:lpstr>Parametry number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 - liczby</dc:title>
  <dc:creator>Damian Radzik</dc:creator>
  <cp:lastModifiedBy>Damian Radzik</cp:lastModifiedBy>
  <cp:revision>5</cp:revision>
  <dcterms:created xsi:type="dcterms:W3CDTF">2018-10-13T15:32:07Z</dcterms:created>
  <dcterms:modified xsi:type="dcterms:W3CDTF">2018-10-19T06:55:52Z</dcterms:modified>
</cp:coreProperties>
</file>