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57" r:id="rId9"/>
    <p:sldId id="261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84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2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625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472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7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551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121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1883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510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088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289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2428CEE-E21F-4987-98AA-A1DFF1EE3155}" type="datetimeFigureOut">
              <a:rPr lang="pl-PL" smtClean="0"/>
              <a:t>11.09.2018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F21A13D-327B-41BB-9687-D67FA6ED7A42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193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1F0E6F-FC50-4434-ACF8-DC055FD54C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składnia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6DE30BF-D0FA-45F2-97EC-AA93D72390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6972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169817-CCE2-4708-92DB-D628097E3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obrazka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D99D3E-1C22-424A-BA01-AFD3DB040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document.getElementById</a:t>
            </a:r>
            <a:r>
              <a:rPr lang="pl-PL" dirty="0"/>
              <a:t>('</a:t>
            </a:r>
            <a:r>
              <a:rPr lang="pl-PL" dirty="0" err="1"/>
              <a:t>myImage</a:t>
            </a:r>
            <a:r>
              <a:rPr lang="pl-PL" dirty="0"/>
              <a:t>').</a:t>
            </a:r>
            <a:r>
              <a:rPr lang="pl-PL" dirty="0" err="1"/>
              <a:t>src</a:t>
            </a:r>
            <a:r>
              <a:rPr lang="pl-PL" dirty="0"/>
              <a:t>='pic_bulbon.gif'"&gt;</a:t>
            </a:r>
            <a:r>
              <a:rPr lang="pl-PL" dirty="0" err="1"/>
              <a:t>Turn</a:t>
            </a:r>
            <a:r>
              <a:rPr lang="pl-PL" dirty="0"/>
              <a:t> on the </a:t>
            </a:r>
            <a:r>
              <a:rPr lang="pl-PL" dirty="0" err="1"/>
              <a:t>light</a:t>
            </a:r>
            <a:r>
              <a:rPr lang="pl-PL" dirty="0"/>
              <a:t>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/>
              <a:t>&lt;</a:t>
            </a:r>
            <a:r>
              <a:rPr lang="pl-PL" dirty="0" err="1"/>
              <a:t>img</a:t>
            </a:r>
            <a:r>
              <a:rPr lang="pl-PL" dirty="0"/>
              <a:t> id="</a:t>
            </a:r>
            <a:r>
              <a:rPr lang="pl-PL" dirty="0" err="1"/>
              <a:t>myImage</a:t>
            </a:r>
            <a:r>
              <a:rPr lang="pl-PL" dirty="0"/>
              <a:t>" </a:t>
            </a:r>
            <a:r>
              <a:rPr lang="pl-PL" dirty="0" err="1"/>
              <a:t>src</a:t>
            </a:r>
            <a:r>
              <a:rPr lang="pl-PL" dirty="0"/>
              <a:t>="pic_bulboff.gif" style="width:100px"&gt;</a:t>
            </a:r>
          </a:p>
          <a:p>
            <a:endParaRPr lang="pl-PL" dirty="0"/>
          </a:p>
          <a:p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document.getElementById</a:t>
            </a:r>
            <a:r>
              <a:rPr lang="pl-PL" dirty="0"/>
              <a:t>('</a:t>
            </a:r>
            <a:r>
              <a:rPr lang="pl-PL" dirty="0" err="1"/>
              <a:t>myImage</a:t>
            </a:r>
            <a:r>
              <a:rPr lang="pl-PL" dirty="0"/>
              <a:t>').</a:t>
            </a:r>
            <a:r>
              <a:rPr lang="pl-PL" dirty="0" err="1"/>
              <a:t>src</a:t>
            </a:r>
            <a:r>
              <a:rPr lang="pl-PL" dirty="0"/>
              <a:t>='pic_bulboff.gif'"&gt;</a:t>
            </a:r>
            <a:r>
              <a:rPr lang="pl-PL" dirty="0" err="1"/>
              <a:t>Turn</a:t>
            </a:r>
            <a:r>
              <a:rPr lang="pl-PL" dirty="0"/>
              <a:t> off the </a:t>
            </a:r>
            <a:r>
              <a:rPr lang="pl-PL" dirty="0" err="1"/>
              <a:t>light</a:t>
            </a:r>
            <a:r>
              <a:rPr lang="pl-PL" dirty="0"/>
              <a:t>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9997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F905C70-C49E-466A-9ED8-3E8F77A06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CSS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E70554-A49B-499F-8774-C5BE39C04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&lt;p id="demo"&gt;Zmiana stylu elementu HTML.&lt;/p&gt;</a:t>
            </a:r>
          </a:p>
          <a:p>
            <a:endParaRPr lang="pl-PL" dirty="0"/>
          </a:p>
          <a:p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document.getElementById</a:t>
            </a:r>
            <a:r>
              <a:rPr lang="pl-PL" dirty="0"/>
              <a:t>('demo').</a:t>
            </a:r>
            <a:r>
              <a:rPr lang="pl-PL" dirty="0" err="1"/>
              <a:t>style.fontSize</a:t>
            </a:r>
            <a:r>
              <a:rPr lang="pl-PL" dirty="0"/>
              <a:t>='35px’”&gt;Klik&lt;/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62615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D90519-235B-4836-B251-482BCE6A4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Ukrycie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90921BB-00AB-4F6D-B717-18DE86A47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&lt;p id="demo"&gt;</a:t>
            </a:r>
            <a:r>
              <a:rPr lang="pl-PL" dirty="0" err="1"/>
              <a:t>Ukrywaniep</a:t>
            </a:r>
            <a:r>
              <a:rPr lang="pl-PL" dirty="0"/>
              <a:t>&gt;</a:t>
            </a:r>
          </a:p>
          <a:p>
            <a:endParaRPr lang="pl-PL" dirty="0"/>
          </a:p>
          <a:p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document.getElementById</a:t>
            </a:r>
            <a:r>
              <a:rPr lang="pl-PL" dirty="0"/>
              <a:t>('demo').</a:t>
            </a:r>
            <a:r>
              <a:rPr lang="pl-PL" dirty="0" err="1"/>
              <a:t>style.display</a:t>
            </a:r>
            <a:r>
              <a:rPr lang="pl-PL" dirty="0"/>
              <a:t>='</a:t>
            </a:r>
            <a:r>
              <a:rPr lang="pl-PL" dirty="0" err="1"/>
              <a:t>none</a:t>
            </a:r>
            <a:r>
              <a:rPr lang="pl-PL" dirty="0"/>
              <a:t>’’’&gt;Klik&lt;/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5538158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15DD45-90B6-48D6-BDE8-49DB65E36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Pokazywanie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0F10E07-65C1-4A2F-884C-EFFDCBC7F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&lt;p id="demo" style="</a:t>
            </a:r>
            <a:r>
              <a:rPr lang="pl-PL" dirty="0" err="1"/>
              <a:t>display:none</a:t>
            </a:r>
            <a:r>
              <a:rPr lang="pl-PL" dirty="0"/>
              <a:t>"&gt;Pokaż mnie&lt;/p&gt;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="</a:t>
            </a:r>
            <a:r>
              <a:rPr lang="pl-PL" dirty="0" err="1"/>
              <a:t>document.getElementById</a:t>
            </a:r>
            <a:r>
              <a:rPr lang="pl-PL" dirty="0"/>
              <a:t>('demo').</a:t>
            </a:r>
            <a:r>
              <a:rPr lang="pl-PL" dirty="0" err="1"/>
              <a:t>style.display</a:t>
            </a:r>
            <a:r>
              <a:rPr lang="pl-PL" dirty="0"/>
              <a:t>='</a:t>
            </a:r>
            <a:r>
              <a:rPr lang="pl-PL" dirty="0" err="1"/>
              <a:t>block</a:t>
            </a:r>
            <a:r>
              <a:rPr lang="pl-PL" dirty="0"/>
              <a:t>’”&gt;Klik&lt;/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87515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2F3936-B262-464F-AA02-633CB2573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Umieszczanie na stronie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E510EC-0C47-4310-A243-BE7262167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93630"/>
            <a:ext cx="9720073" cy="506436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&lt;meta </a:t>
            </a:r>
            <a:r>
              <a:rPr lang="pl-PL" dirty="0" err="1"/>
              <a:t>charset</a:t>
            </a:r>
            <a:r>
              <a:rPr lang="pl-PL" dirty="0"/>
              <a:t>="UTF-8"&gt;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title</a:t>
            </a:r>
            <a:r>
              <a:rPr lang="pl-PL" dirty="0"/>
              <a:t>&gt;</a:t>
            </a:r>
            <a:r>
              <a:rPr lang="pl-PL" dirty="0" err="1"/>
              <a:t>Document</a:t>
            </a:r>
            <a:r>
              <a:rPr lang="pl-PL" dirty="0"/>
              <a:t>&lt;/</a:t>
            </a:r>
            <a:r>
              <a:rPr lang="pl-PL" dirty="0" err="1"/>
              <a:t>title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    console.log("Nasz pierwszy skrypt!");</a:t>
            </a:r>
          </a:p>
          <a:p>
            <a:pPr marL="0" indent="0">
              <a:buNone/>
            </a:pPr>
            <a:r>
              <a:rPr lang="pl-PL" dirty="0"/>
              <a:t>    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83435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52B6FF-D28D-4955-A181-4BDB6D232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Dołączanie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14DBE2-4EB0-4D7A-99C4-B258829DB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Skrypty możemy wstawiać na stronę na 2 sposoby:</a:t>
            </a:r>
          </a:p>
          <a:p>
            <a:r>
              <a:rPr lang="pl-PL" dirty="0"/>
              <a:t>bezpośrednio w kodzie </a:t>
            </a:r>
            <a:r>
              <a:rPr lang="pl-PL" dirty="0" err="1"/>
              <a:t>html</a:t>
            </a:r>
            <a:r>
              <a:rPr lang="pl-PL" dirty="0"/>
              <a:t> (jak na powyższym przykładzie)</a:t>
            </a:r>
          </a:p>
          <a:p>
            <a:r>
              <a:rPr lang="pl-PL" dirty="0"/>
              <a:t>w oddzielnych plikach .</a:t>
            </a:r>
            <a:r>
              <a:rPr lang="pl-PL" dirty="0" err="1"/>
              <a:t>js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Rozwiązaniem problemów jest trzymanie skryptów w oddzielnych plikach .</a:t>
            </a:r>
            <a:r>
              <a:rPr lang="pl-PL" dirty="0" err="1"/>
              <a:t>js</a:t>
            </a:r>
            <a:r>
              <a:rPr lang="pl-PL" dirty="0"/>
              <a:t>, a następnie dołączanie ich do strony (czyli podobnie jak w przypadku np.. plików </a:t>
            </a:r>
            <a:r>
              <a:rPr lang="pl-PL" dirty="0" err="1"/>
              <a:t>css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7317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F02F8F-E2D1-4F27-BF79-1682976BC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Dołączanie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F25F284-4462-435E-955F-AB5BD2695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32084"/>
            <a:ext cx="9720073" cy="51259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    &lt;meta </a:t>
            </a:r>
            <a:r>
              <a:rPr lang="pl-PL" dirty="0" err="1"/>
              <a:t>charset</a:t>
            </a:r>
            <a:r>
              <a:rPr lang="pl-PL" dirty="0"/>
              <a:t>="UTF-8"&gt;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title</a:t>
            </a:r>
            <a:r>
              <a:rPr lang="pl-PL" dirty="0"/>
              <a:t>&gt;</a:t>
            </a:r>
            <a:r>
              <a:rPr lang="pl-PL" dirty="0" err="1"/>
              <a:t>Document</a:t>
            </a:r>
            <a:r>
              <a:rPr lang="pl-PL" dirty="0"/>
              <a:t>&lt;/</a:t>
            </a:r>
            <a:r>
              <a:rPr lang="pl-PL" dirty="0" err="1"/>
              <a:t>title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head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    &lt;</a:t>
            </a:r>
            <a:r>
              <a:rPr lang="pl-PL" dirty="0" err="1"/>
              <a:t>script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="plik_ze_skryptem.js"&gt;&lt;/</a:t>
            </a:r>
            <a:r>
              <a:rPr lang="pl-PL" dirty="0" err="1"/>
              <a:t>script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69318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32B119-CE1C-42FE-926F-3F5E229A3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Wstawianie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DDB9E1-975E-4AFD-98CA-989A1B5E5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Skrypty możesz wrzucać w różne miejsca na stronie. Najczęściej spotykanymi miejscami są sekcja HEAD i koniec sekcji BODY.</a:t>
            </a:r>
          </a:p>
          <a:p>
            <a:pPr marL="0" indent="0">
              <a:buNone/>
            </a:pPr>
            <a:r>
              <a:rPr lang="pl-PL" dirty="0"/>
              <a:t>Wybór miejsca wiąże się z dwiema kwestiami.</a:t>
            </a:r>
          </a:p>
          <a:p>
            <a:pPr marL="0" indent="0">
              <a:buNone/>
            </a:pPr>
            <a:r>
              <a:rPr lang="pl-PL" dirty="0"/>
              <a:t>Pierwsza z nich tyczy się zasady, która mówi o tym, by użytkownik dostawał w pierwszej chwili treść strony. Cała interakcja (JS), dodatki </a:t>
            </a:r>
            <a:r>
              <a:rPr lang="pl-PL" dirty="0" err="1"/>
              <a:t>itp</a:t>
            </a:r>
            <a:r>
              <a:rPr lang="pl-PL" dirty="0"/>
              <a:t> powinny być wysyłane w drugiej kolejności. Główna treść dokumentu nie powinna być blokowana przed jak najszybszym wyświetleniem, stąd koniec strony to dobry wybór na umieszczenie skryptów.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Druga sprawa tyczy się samych skryptów. Bardzo często będziesz chciał w nich działać na konkretnych elementach strony. Przykładowo zapragniesz pokazać przycisk, ukryć formularz, pokazać użytkownikowi jakieś okienko itp. Jeżeli twój skrypt zostanie wczytany przed takim elementem (czyli w kodzie HTML będzie się znajdował przed takim elementem HTML), a nie posiada żadnych metod do wykrywania czy cała strona została już wczytana, to dostaniesz błąd wynikający z tego, że skrypt ten nie widzi elementu, który zostanie wczytany dopiero po nim.</a:t>
            </a:r>
          </a:p>
        </p:txBody>
      </p:sp>
    </p:spTree>
    <p:extLst>
      <p:ext uri="{BB962C8B-B14F-4D97-AF65-F5344CB8AC3E}">
        <p14:creationId xmlns:p14="http://schemas.microsoft.com/office/powerpoint/2010/main" val="3261238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66A9DF-BF29-4922-8FFB-6F1BC6DCA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Atrybuty </a:t>
            </a:r>
            <a:r>
              <a:rPr lang="pl-PL" dirty="0" err="1"/>
              <a:t>async</a:t>
            </a:r>
            <a:r>
              <a:rPr lang="pl-PL" dirty="0"/>
              <a:t> i </a:t>
            </a:r>
            <a:r>
              <a:rPr lang="pl-PL" dirty="0" err="1"/>
              <a:t>defer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A071AA-BEE7-4CD5-8C41-B887C3530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Atrybut </a:t>
            </a:r>
            <a:r>
              <a:rPr lang="pl-PL" dirty="0" err="1"/>
              <a:t>async</a:t>
            </a:r>
            <a:r>
              <a:rPr lang="pl-PL" dirty="0"/>
              <a:t> powoduje, że jeżeli przeglądarka czytając kod strony natrafi na plik ze skryptem zacznie go wczytywać w tle, równocześnie czytając dalszą część kodu strony. Jeżeli cały plik ze skryptem się wczyta, wtedy kod zostanie odpalony.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Atrybut </a:t>
            </a:r>
            <a:r>
              <a:rPr lang="pl-PL" dirty="0" err="1"/>
              <a:t>defer</a:t>
            </a:r>
            <a:r>
              <a:rPr lang="pl-PL" dirty="0"/>
              <a:t> działa w miarę podobnie. Plik ze skryptem też będzie wczytywany w tle. Różnica jest taka, że jeżeli przeglądarka wczyta już cały plik ze skryptem, odpali go po załadowaniu całego dokumentu (ale tuż przed odpaleniem zdarzenia </a:t>
            </a:r>
            <a:r>
              <a:rPr lang="pl-PL" dirty="0" err="1"/>
              <a:t>DOMContentLoaded</a:t>
            </a:r>
            <a:r>
              <a:rPr lang="pl-PL" dirty="0"/>
              <a:t>).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Różnica między tymi atrybutami jest też taka, że skrypty z atrybutem </a:t>
            </a:r>
            <a:r>
              <a:rPr lang="pl-PL" dirty="0" err="1"/>
              <a:t>defer</a:t>
            </a:r>
            <a:r>
              <a:rPr lang="pl-PL" dirty="0"/>
              <a:t> będą odpalane w kolejności w jakiej zostały wstawione do dokumentu. W przypadku </a:t>
            </a:r>
            <a:r>
              <a:rPr lang="pl-PL" dirty="0" err="1"/>
              <a:t>async</a:t>
            </a:r>
            <a:r>
              <a:rPr lang="pl-PL" dirty="0"/>
              <a:t> skrypty będą odpalane w kolejności "kto pierwszy ten lepszy", czyli który skrypt wczyta się wcześniej, ten zostanie wcześniej odpalony.</a:t>
            </a:r>
          </a:p>
        </p:txBody>
      </p:sp>
    </p:spTree>
    <p:extLst>
      <p:ext uri="{BB962C8B-B14F-4D97-AF65-F5344CB8AC3E}">
        <p14:creationId xmlns:p14="http://schemas.microsoft.com/office/powerpoint/2010/main" val="2372567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3EC197-0395-40F2-9C4A-D3D80304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Komentarze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4EC460-25A4-4770-A5E1-11769EE87B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/*</a:t>
            </a:r>
          </a:p>
          <a:p>
            <a:pPr marL="0" indent="0">
              <a:buNone/>
            </a:pPr>
            <a:r>
              <a:rPr lang="pl-PL" dirty="0"/>
              <a:t>Przykład komentarza składającego się z wielu linii.</a:t>
            </a:r>
          </a:p>
          <a:p>
            <a:pPr marL="0" indent="0">
              <a:buNone/>
            </a:pPr>
            <a:r>
              <a:rPr lang="pl-PL" dirty="0"/>
              <a:t>Taki komentarz może zawierać wiele linii.</a:t>
            </a:r>
          </a:p>
          <a:p>
            <a:pPr marL="0" indent="0">
              <a:buNone/>
            </a:pPr>
            <a:r>
              <a:rPr lang="pl-PL" dirty="0"/>
              <a:t>*/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//To jest przykład komentarza 1-liniowego</a:t>
            </a:r>
          </a:p>
        </p:txBody>
      </p:sp>
    </p:spTree>
    <p:extLst>
      <p:ext uri="{BB962C8B-B14F-4D97-AF65-F5344CB8AC3E}">
        <p14:creationId xmlns:p14="http://schemas.microsoft.com/office/powerpoint/2010/main" val="4125892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BB4DE7-092C-4466-BE36-7CAA07C3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Pierwsza metoda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5935E2-D947-4D54-A572-148809FF9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Jedną z wielu metod JavaScript w języku JavaScript jest </a:t>
            </a:r>
            <a:r>
              <a:rPr lang="pl-PL" dirty="0" err="1"/>
              <a:t>getElementById</a:t>
            </a:r>
            <a:r>
              <a:rPr lang="pl-PL" dirty="0"/>
              <a:t> ().</a:t>
            </a:r>
            <a:br>
              <a:rPr lang="pl-PL" dirty="0"/>
            </a:br>
            <a:br>
              <a:rPr lang="pl-PL" dirty="0"/>
            </a:br>
            <a:r>
              <a:rPr lang="pl-PL" dirty="0"/>
              <a:t>W tym przykładzie użyto metody „</a:t>
            </a:r>
            <a:r>
              <a:rPr lang="pl-PL" dirty="0" err="1"/>
              <a:t>find</a:t>
            </a:r>
            <a:r>
              <a:rPr lang="pl-PL" dirty="0"/>
              <a:t>" element HTML (z id = "demo") i zmień zawartość elementu (</a:t>
            </a:r>
            <a:r>
              <a:rPr lang="pl-PL" dirty="0" err="1"/>
              <a:t>innerHTML</a:t>
            </a:r>
            <a:r>
              <a:rPr lang="pl-PL" dirty="0"/>
              <a:t>) na "JavaScript"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706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F60BF4-734B-46A3-B5F5-5C58216D2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CF1BC96-A640-4D32-88B1-AFE6191D9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&lt;!DOCTYPE 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&lt;body&gt;</a:t>
            </a:r>
          </a:p>
          <a:p>
            <a:pPr marL="0" indent="0">
              <a:buNone/>
            </a:pPr>
            <a:r>
              <a:rPr lang="pl-PL" dirty="0"/>
              <a:t>&lt;p id="demo"&gt;JavaScript </a:t>
            </a:r>
            <a:r>
              <a:rPr lang="pl-PL" dirty="0" err="1"/>
              <a:t>can</a:t>
            </a:r>
            <a:r>
              <a:rPr lang="pl-PL" dirty="0"/>
              <a:t> </a:t>
            </a:r>
            <a:r>
              <a:rPr lang="pl-PL" dirty="0" err="1"/>
              <a:t>change</a:t>
            </a:r>
            <a:r>
              <a:rPr lang="pl-PL" dirty="0"/>
              <a:t> HTML </a:t>
            </a:r>
            <a:r>
              <a:rPr lang="pl-PL" dirty="0" err="1"/>
              <a:t>content</a:t>
            </a:r>
            <a:r>
              <a:rPr lang="pl-PL" dirty="0"/>
              <a:t>.&lt;/p&gt;</a:t>
            </a:r>
          </a:p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button</a:t>
            </a:r>
            <a:r>
              <a:rPr lang="pl-PL" dirty="0"/>
              <a:t> </a:t>
            </a:r>
            <a:r>
              <a:rPr lang="pl-PL" dirty="0" err="1"/>
              <a:t>type</a:t>
            </a:r>
            <a:r>
              <a:rPr lang="pl-PL" dirty="0"/>
              <a:t>="</a:t>
            </a:r>
            <a:r>
              <a:rPr lang="pl-PL" dirty="0" err="1"/>
              <a:t>button</a:t>
            </a:r>
            <a:r>
              <a:rPr lang="pl-PL" dirty="0"/>
              <a:t>" </a:t>
            </a:r>
            <a:r>
              <a:rPr lang="pl-PL" dirty="0" err="1"/>
              <a:t>onclick</a:t>
            </a:r>
            <a:r>
              <a:rPr lang="pl-PL" dirty="0"/>
              <a:t>='</a:t>
            </a: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 = "JavaScript!„’&gt;Klikaj!&lt;/</a:t>
            </a:r>
            <a:r>
              <a:rPr lang="pl-PL" dirty="0" err="1"/>
              <a:t>button</a:t>
            </a:r>
            <a:r>
              <a:rPr lang="pl-PL" dirty="0"/>
              <a:t>&gt;</a:t>
            </a:r>
          </a:p>
          <a:p>
            <a:pPr marL="0" indent="0">
              <a:buNone/>
            </a:pPr>
            <a:r>
              <a:rPr lang="pl-PL" dirty="0"/>
              <a:t>&lt;/body&gt;</a:t>
            </a:r>
          </a:p>
          <a:p>
            <a:pPr marL="0" indent="0">
              <a:buNone/>
            </a:pPr>
            <a:r>
              <a:rPr lang="pl-PL" dirty="0"/>
              <a:t>&lt;/</a:t>
            </a:r>
            <a:r>
              <a:rPr lang="pl-PL" dirty="0" err="1"/>
              <a:t>html</a:t>
            </a:r>
            <a:r>
              <a:rPr lang="pl-PL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526960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67</TotalTime>
  <Words>758</Words>
  <Application>Microsoft Office PowerPoint</Application>
  <PresentationFormat>Panoramiczny</PresentationFormat>
  <Paragraphs>79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Tw Cen MT</vt:lpstr>
      <vt:lpstr>Tw Cen MT Condensed</vt:lpstr>
      <vt:lpstr>Wingdings 3</vt:lpstr>
      <vt:lpstr>Integralny</vt:lpstr>
      <vt:lpstr>JS - składnia</vt:lpstr>
      <vt:lpstr>Umieszczanie na stronie</vt:lpstr>
      <vt:lpstr>Dołączanie</vt:lpstr>
      <vt:lpstr>Dołączanie</vt:lpstr>
      <vt:lpstr>Wstawianie</vt:lpstr>
      <vt:lpstr>Atrybuty async i defer</vt:lpstr>
      <vt:lpstr>Komentarze</vt:lpstr>
      <vt:lpstr>Pierwsza metoda</vt:lpstr>
      <vt:lpstr>Przykład</vt:lpstr>
      <vt:lpstr>Zmiana obrazka</vt:lpstr>
      <vt:lpstr>Zmiana CSS</vt:lpstr>
      <vt:lpstr>Ukrycie elementu</vt:lpstr>
      <vt:lpstr>Pokazywanie elementu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składnia</dc:title>
  <dc:creator>Damian Radzik</dc:creator>
  <cp:lastModifiedBy>Damian Radzik</cp:lastModifiedBy>
  <cp:revision>3</cp:revision>
  <dcterms:created xsi:type="dcterms:W3CDTF">2018-09-10T07:39:40Z</dcterms:created>
  <dcterms:modified xsi:type="dcterms:W3CDTF">2018-09-11T09:24:09Z</dcterms:modified>
</cp:coreProperties>
</file>