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2c0bebdc908efcab" providerId="LiveId" clId="{FAA5B3C6-C653-4522-8ED7-7AB3729E113F}"/>
    <pc:docChg chg="modSld">
      <pc:chgData name="Damian Radzik" userId="2c0bebdc908efcab" providerId="LiveId" clId="{FAA5B3C6-C653-4522-8ED7-7AB3729E113F}" dt="2018-09-17T08:12:33.249" v="34" actId="20577"/>
      <pc:docMkLst>
        <pc:docMk/>
      </pc:docMkLst>
      <pc:sldChg chg="modSp">
        <pc:chgData name="Damian Radzik" userId="2c0bebdc908efcab" providerId="LiveId" clId="{FAA5B3C6-C653-4522-8ED7-7AB3729E113F}" dt="2018-09-17T08:12:33.249" v="34" actId="20577"/>
        <pc:sldMkLst>
          <pc:docMk/>
          <pc:sldMk cId="2004775179" sldId="270"/>
        </pc:sldMkLst>
        <pc:spChg chg="mod">
          <ac:chgData name="Damian Radzik" userId="2c0bebdc908efcab" providerId="LiveId" clId="{FAA5B3C6-C653-4522-8ED7-7AB3729E113F}" dt="2018-09-17T08:12:33.249" v="34" actId="20577"/>
          <ac:spMkLst>
            <pc:docMk/>
            <pc:sldMk cId="2004775179" sldId="270"/>
            <ac:spMk id="3" creationId="{355C670B-8DFA-493D-92A0-67279678DD4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18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716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49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75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82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38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80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28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81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82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20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F46DF0-CA48-4331-AE33-4740B7547351}" type="datetimeFigureOut">
              <a:rPr lang="pl-PL" smtClean="0"/>
              <a:t>18.09.2018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9D6DACE-4254-4A6C-9E05-E95FF4610F8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31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6B6911-C888-4B66-8983-2BDB2B7655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 zmienne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ED64DC9-8014-4D38-A0EC-58371AEA98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935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B9A72B-1488-431A-A911-5D5CF9A7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FF9010-17E6-4161-8DF1-9DE47597D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 = "</a:t>
            </a:r>
            <a:r>
              <a:rPr lang="pl-PL" dirty="0" err="1"/>
              <a:t>Hege</a:t>
            </a:r>
            <a:r>
              <a:rPr lang="pl-PL" dirty="0"/>
              <a:t>";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person="</a:t>
            </a:r>
            <a:r>
              <a:rPr lang="pl-PL" dirty="0" err="1"/>
              <a:t>Hege</a:t>
            </a:r>
            <a:r>
              <a:rPr lang="pl-PL" dirty="0"/>
              <a:t>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 y + z;</a:t>
            </a:r>
          </a:p>
        </p:txBody>
      </p:sp>
    </p:spTree>
    <p:extLst>
      <p:ext uri="{BB962C8B-B14F-4D97-AF65-F5344CB8AC3E}">
        <p14:creationId xmlns:p14="http://schemas.microsoft.com/office/powerpoint/2010/main" val="4014432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56292F-366E-44CB-AE17-4678952F2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Łamanie </a:t>
            </a:r>
            <a:r>
              <a:rPr lang="pl-PL" dirty="0" err="1"/>
              <a:t>lini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B21241-10B8-4A4E-B396-546B0FCAC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zapewnić najlepszą czytelność, programiści często lubią unikać linii kodu dłuższych niż 80 znaków.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instrukcja JavaScript nie mieści się w jednej linii, najlepszym miejscem do jej rozbicia jest operator:</a:t>
            </a:r>
          </a:p>
        </p:txBody>
      </p:sp>
    </p:spTree>
    <p:extLst>
      <p:ext uri="{BB962C8B-B14F-4D97-AF65-F5344CB8AC3E}">
        <p14:creationId xmlns:p14="http://schemas.microsoft.com/office/powerpoint/2010/main" val="1568645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425BAF-D9EA-4DB9-A83F-CDD96F8A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31D031-5477-4BD5-B856-395A607AA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</a:t>
            </a:r>
            <a:br>
              <a:rPr lang="pl-PL" dirty="0"/>
            </a:br>
            <a:r>
              <a:rPr lang="pl-PL" dirty="0"/>
              <a:t>"Hello </a:t>
            </a:r>
            <a:r>
              <a:rPr lang="pl-PL" dirty="0" err="1"/>
              <a:t>Dolly</a:t>
            </a:r>
            <a:r>
              <a:rPr lang="pl-PL" dirty="0"/>
              <a:t>!";</a:t>
            </a:r>
          </a:p>
        </p:txBody>
      </p:sp>
    </p:spTree>
    <p:extLst>
      <p:ext uri="{BB962C8B-B14F-4D97-AF65-F5344CB8AC3E}">
        <p14:creationId xmlns:p14="http://schemas.microsoft.com/office/powerpoint/2010/main" val="782564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16B4A7-5678-4680-9AAE-7F5F648BE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Bloki kodu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751DC3-1058-47A0-BC9D-DC34D79DF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Instrukcje JavaScript można grupować w blokach kodu, wewnątrz nawiasów klamrowych {...}.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Celem bloków kodu jest definiowanie instrukcji do wykonania razem.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Jedno miejsce, w którym znajdziesz wyrażenia pogrupowane w bloki, znajduje się w funkcjach JavaScript:</a:t>
            </a:r>
          </a:p>
        </p:txBody>
      </p:sp>
    </p:spTree>
    <p:extLst>
      <p:ext uri="{BB962C8B-B14F-4D97-AF65-F5344CB8AC3E}">
        <p14:creationId xmlns:p14="http://schemas.microsoft.com/office/powerpoint/2010/main" val="3363009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B9A95D-3AB5-4DB5-AB57-775D2D0EA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E3A75A-F5C7-4E6F-9490-031EE7718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myFunction</a:t>
            </a:r>
            <a:r>
              <a:rPr lang="pl-PL" dirty="0"/>
              <a:t>() 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document.getElementById</a:t>
            </a:r>
            <a:r>
              <a:rPr lang="pl-PL" dirty="0"/>
              <a:t>("demo1").</a:t>
            </a:r>
            <a:r>
              <a:rPr lang="pl-PL" dirty="0" err="1"/>
              <a:t>innerHTML</a:t>
            </a:r>
            <a:r>
              <a:rPr lang="pl-PL" dirty="0"/>
              <a:t> = "Hello </a:t>
            </a:r>
            <a:r>
              <a:rPr lang="pl-PL" dirty="0" err="1"/>
              <a:t>Dolly</a:t>
            </a:r>
            <a:r>
              <a:rPr lang="pl-PL" dirty="0"/>
              <a:t>!";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document.getElementById</a:t>
            </a:r>
            <a:r>
              <a:rPr lang="pl-PL" dirty="0"/>
              <a:t>("demo2").</a:t>
            </a:r>
            <a:r>
              <a:rPr lang="pl-PL" dirty="0" err="1"/>
              <a:t>innerHTML</a:t>
            </a:r>
            <a:r>
              <a:rPr lang="pl-PL" dirty="0"/>
              <a:t> = "How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?";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9236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991DE5-D58D-4999-9D22-7AC384F5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Słowa kluczowe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C670B-8DFA-493D-92A0-67279678D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err="1"/>
              <a:t>break</a:t>
            </a:r>
            <a:r>
              <a:rPr lang="pl-PL" dirty="0"/>
              <a:t> Przerywa przełącznik lub pętlę</a:t>
            </a:r>
          </a:p>
          <a:p>
            <a:r>
              <a:rPr lang="pl-PL" dirty="0" err="1"/>
              <a:t>continue</a:t>
            </a:r>
            <a:r>
              <a:rPr lang="pl-PL" dirty="0"/>
              <a:t> Wyskakuje z pętli i zaczyna się od góry</a:t>
            </a:r>
          </a:p>
          <a:p>
            <a:r>
              <a:rPr lang="pl-PL" dirty="0" err="1"/>
              <a:t>debugger</a:t>
            </a:r>
            <a:r>
              <a:rPr lang="pl-PL" dirty="0"/>
              <a:t> Zatrzymuje wykonywanie JavaScript i wywołuje (jeśli jest dostępna) funkcję debugowania</a:t>
            </a:r>
          </a:p>
          <a:p>
            <a:r>
              <a:rPr lang="pl-PL" dirty="0"/>
              <a:t>do ... </a:t>
            </a:r>
            <a:r>
              <a:rPr lang="pl-PL" dirty="0" err="1"/>
              <a:t>while</a:t>
            </a:r>
            <a:r>
              <a:rPr lang="pl-PL" dirty="0"/>
              <a:t> Wykonuje blok instrukcji i powtarza blok, gdy warunek jest prawdziwy</a:t>
            </a:r>
          </a:p>
          <a:p>
            <a:r>
              <a:rPr lang="pl-PL" dirty="0"/>
              <a:t>for blok instrukcji jest </a:t>
            </a:r>
            <a:r>
              <a:rPr lang="pl-PL" dirty="0" err="1"/>
              <a:t>wykonywanyo</a:t>
            </a:r>
            <a:r>
              <a:rPr lang="pl-PL" dirty="0"/>
              <a:t> ile warunek jest prawdziwy</a:t>
            </a:r>
          </a:p>
          <a:p>
            <a:r>
              <a:rPr lang="pl-PL" dirty="0" err="1"/>
              <a:t>function</a:t>
            </a:r>
            <a:r>
              <a:rPr lang="pl-PL" dirty="0"/>
              <a:t> Deklaracja funkcji</a:t>
            </a:r>
          </a:p>
          <a:p>
            <a:r>
              <a:rPr lang="pl-PL" dirty="0" err="1"/>
              <a:t>if</a:t>
            </a:r>
            <a:r>
              <a:rPr lang="pl-PL" dirty="0"/>
              <a:t> ... </a:t>
            </a:r>
            <a:r>
              <a:rPr lang="pl-PL" dirty="0" err="1"/>
              <a:t>else</a:t>
            </a:r>
            <a:r>
              <a:rPr lang="pl-PL" dirty="0"/>
              <a:t> Zaznacza blok instrukcji do wykonania, w zależności od warunku</a:t>
            </a:r>
          </a:p>
          <a:p>
            <a:r>
              <a:rPr lang="pl-PL" dirty="0"/>
              <a:t>return Opuszcza funkcję</a:t>
            </a:r>
          </a:p>
          <a:p>
            <a:r>
              <a:rPr lang="pl-PL" dirty="0" err="1"/>
              <a:t>switch</a:t>
            </a:r>
            <a:r>
              <a:rPr lang="pl-PL" dirty="0"/>
              <a:t> Zaznacza blok instrukcji do wykonania, w zależności od różnych przypadków</a:t>
            </a:r>
          </a:p>
          <a:p>
            <a:r>
              <a:rPr lang="pl-PL" dirty="0" err="1"/>
              <a:t>try</a:t>
            </a:r>
            <a:r>
              <a:rPr lang="pl-PL" dirty="0"/>
              <a:t> ... </a:t>
            </a:r>
            <a:r>
              <a:rPr lang="pl-PL" dirty="0" err="1"/>
              <a:t>catch</a:t>
            </a:r>
            <a:r>
              <a:rPr lang="pl-PL" dirty="0"/>
              <a:t> Implementuje obsługę błędów do bloku instrukcji</a:t>
            </a:r>
          </a:p>
          <a:p>
            <a:r>
              <a:rPr lang="pl-PL" dirty="0" err="1"/>
              <a:t>var</a:t>
            </a:r>
            <a:r>
              <a:rPr lang="pl-PL" dirty="0"/>
              <a:t> Deklaruje zmienną</a:t>
            </a:r>
          </a:p>
        </p:txBody>
      </p:sp>
    </p:spTree>
    <p:extLst>
      <p:ext uri="{BB962C8B-B14F-4D97-AF65-F5344CB8AC3E}">
        <p14:creationId xmlns:p14="http://schemas.microsoft.com/office/powerpoint/2010/main" val="200477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055017-BD00-4EAC-87E2-3C0BE43B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3B46AA-16F0-490B-BCAA-58F318DC5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Program komputerowy to lista "instrukcji", które mają być "wykonane" przez komputer.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języku programowania instrukcje programowania są nazywane instrukcjami.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Program JavaScript to lista instrukcji programistycznych.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HTML, programy JavaScript są wykonywane przez przeglądarkę internetową.</a:t>
            </a:r>
          </a:p>
        </p:txBody>
      </p:sp>
    </p:spTree>
    <p:extLst>
      <p:ext uri="{BB962C8B-B14F-4D97-AF65-F5344CB8AC3E}">
        <p14:creationId xmlns:p14="http://schemas.microsoft.com/office/powerpoint/2010/main" val="190224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086D98-BC80-4FC1-8110-553DA6461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Zmienne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AD06F-5B3F-479F-87CF-44F5C7C62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x, y, z;    // Statement 1</a:t>
            </a:r>
          </a:p>
          <a:p>
            <a:pPr marL="0" indent="0">
              <a:buNone/>
            </a:pPr>
            <a:r>
              <a:rPr lang="pl-PL" dirty="0"/>
              <a:t>x = 5;          // Statement 2</a:t>
            </a:r>
          </a:p>
          <a:p>
            <a:pPr marL="0" indent="0">
              <a:buNone/>
            </a:pPr>
            <a:r>
              <a:rPr lang="pl-PL" dirty="0"/>
              <a:t>y = 6;          // Statement 3</a:t>
            </a:r>
          </a:p>
          <a:p>
            <a:pPr marL="0" indent="0">
              <a:buNone/>
            </a:pPr>
            <a:r>
              <a:rPr lang="pl-PL" dirty="0"/>
              <a:t>z = x + y;      // Statement 4</a:t>
            </a:r>
          </a:p>
        </p:txBody>
      </p:sp>
    </p:spTree>
    <p:extLst>
      <p:ext uri="{BB962C8B-B14F-4D97-AF65-F5344CB8AC3E}">
        <p14:creationId xmlns:p14="http://schemas.microsoft.com/office/powerpoint/2010/main" val="248988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E8911C-2776-47A5-BFF6-CB6EC24FE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423790-D3AB-4F47-AF71-DDEA63F88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Instrukcje JavaScript składają się z: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Wartości, operatorów, wyrażeń, słów </a:t>
            </a:r>
            <a:r>
              <a:rPr lang="pl-PL" dirty="0" err="1"/>
              <a:t>kluczowowych</a:t>
            </a:r>
            <a:r>
              <a:rPr lang="pl-PL" dirty="0"/>
              <a:t> i komentarzy.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To stwierdzenie nakazuje przeglądarce napisanie "Hello </a:t>
            </a:r>
            <a:r>
              <a:rPr lang="pl-PL" dirty="0" err="1"/>
              <a:t>Dolly</a:t>
            </a:r>
            <a:r>
              <a:rPr lang="pl-PL" dirty="0"/>
              <a:t>". wewnątrz elementu HTML z id = "demo„.</a:t>
            </a:r>
          </a:p>
        </p:txBody>
      </p:sp>
    </p:spTree>
    <p:extLst>
      <p:ext uri="{BB962C8B-B14F-4D97-AF65-F5344CB8AC3E}">
        <p14:creationId xmlns:p14="http://schemas.microsoft.com/office/powerpoint/2010/main" val="376952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B1A9F1-6E53-47AF-B17F-F0B53FAF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8EFCAA-00C8-4694-A11A-43CE54D83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 "Hello </a:t>
            </a:r>
            <a:r>
              <a:rPr lang="pl-PL" dirty="0" err="1"/>
              <a:t>Dolly</a:t>
            </a:r>
            <a:r>
              <a:rPr lang="pl-PL" dirty="0"/>
              <a:t>.";</a:t>
            </a:r>
          </a:p>
        </p:txBody>
      </p:sp>
    </p:spTree>
    <p:extLst>
      <p:ext uri="{BB962C8B-B14F-4D97-AF65-F5344CB8AC3E}">
        <p14:creationId xmlns:p14="http://schemas.microsoft.com/office/powerpoint/2010/main" val="313947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E25899-FC04-442F-9CCD-8BAA4C300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3051C4-70F0-461F-B453-DD55E363B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Średniki oddzielają instrukcje JavaScript.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Dodaj średnik na końcu każdej wykonywanej instrukcji.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407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536ED6-931D-4033-8E67-D6AB59ABD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B36BB1-286F-4736-9E75-F1CF22438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a, b, c;     </a:t>
            </a:r>
            <a:br>
              <a:rPr lang="en-US" dirty="0"/>
            </a:br>
            <a:r>
              <a:rPr lang="en-US" dirty="0"/>
              <a:t>a = 5;           </a:t>
            </a:r>
            <a:br>
              <a:rPr lang="en-US" dirty="0"/>
            </a:br>
            <a:r>
              <a:rPr lang="en-US" dirty="0"/>
              <a:t>b = 6;           </a:t>
            </a:r>
            <a:br>
              <a:rPr lang="en-US" dirty="0"/>
            </a:br>
            <a:r>
              <a:rPr lang="en-US" dirty="0"/>
              <a:t>c = a + b; 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116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9BDDFE-1B4F-4ED8-925A-787E45325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Jedna linia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E7D6AE-2A0E-4AF6-AD56-82C4C925F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 = 5; b = 6; c = a + b;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786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CC6DD8-B82C-45DA-8410-FD8B5E22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Białe znaki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68584A-F833-4183-BFE9-17ACFD630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JavaScript ignoruje wiele spacji. Możesz dodać białe spacje do swojego skryptu, aby uczynić go bardziej czytelnym.</a:t>
            </a:r>
          </a:p>
        </p:txBody>
      </p:sp>
    </p:spTree>
    <p:extLst>
      <p:ext uri="{BB962C8B-B14F-4D97-AF65-F5344CB8AC3E}">
        <p14:creationId xmlns:p14="http://schemas.microsoft.com/office/powerpoint/2010/main" val="515787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</TotalTime>
  <Words>353</Words>
  <Application>Microsoft Office PowerPoint</Application>
  <PresentationFormat>Panoramiczny</PresentationFormat>
  <Paragraphs>61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Integralny</vt:lpstr>
      <vt:lpstr>JS - zmienne</vt:lpstr>
      <vt:lpstr>Wstęp</vt:lpstr>
      <vt:lpstr>Zmienne</vt:lpstr>
      <vt:lpstr>Instrukcje</vt:lpstr>
      <vt:lpstr>Przykład</vt:lpstr>
      <vt:lpstr>Średniki</vt:lpstr>
      <vt:lpstr>Deklaracja</vt:lpstr>
      <vt:lpstr>Jedna linia</vt:lpstr>
      <vt:lpstr>Białe znaki</vt:lpstr>
      <vt:lpstr>Przykład</vt:lpstr>
      <vt:lpstr>Łamanie lini</vt:lpstr>
      <vt:lpstr>Przykład</vt:lpstr>
      <vt:lpstr>Bloki kodu</vt:lpstr>
      <vt:lpstr>Przykład</vt:lpstr>
      <vt:lpstr>Słowa kluczowe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 zmienne</dc:title>
  <dc:creator>Damian Radzik</dc:creator>
  <cp:lastModifiedBy>Damian Radzik</cp:lastModifiedBy>
  <cp:revision>4</cp:revision>
  <dcterms:created xsi:type="dcterms:W3CDTF">2018-09-17T07:41:09Z</dcterms:created>
  <dcterms:modified xsi:type="dcterms:W3CDTF">2018-09-18T09:36:09Z</dcterms:modified>
</cp:coreProperties>
</file>