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26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90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90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531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11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070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341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184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3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07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23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0CF73C-32ED-4251-82B2-1CCB0A006E25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C3023E-A840-49E2-B8D5-6B30490B3F9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67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A37B24-74D4-4E39-828A-A94501AB07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Błędy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838182E-8777-4F09-83AB-E3BD9CC342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753863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4591689A-84A6-441E-BC2D-18B7F67CE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Error </a:t>
            </a:r>
            <a:r>
              <a:rPr lang="pl-PL" dirty="0" err="1"/>
              <a:t>object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F7F2165-3835-44EC-9783-07485CD1D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JavaScript ma wbudowany obiekt błędu, który dostarcza informacji o błędach w przypadku wystąpienia błędu.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Obiekt błędu udostępnia dwie przydatne właściwości: nazwę i komunikat.</a:t>
            </a:r>
          </a:p>
        </p:txBody>
      </p:sp>
    </p:spTree>
    <p:extLst>
      <p:ext uri="{BB962C8B-B14F-4D97-AF65-F5344CB8AC3E}">
        <p14:creationId xmlns:p14="http://schemas.microsoft.com/office/powerpoint/2010/main" val="2968858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5D1A58-C70E-4A6E-9FC2-0229D17CB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19668B-D484-424E-BF06-0AEDC0F7F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Name</a:t>
            </a:r>
            <a:r>
              <a:rPr lang="pl-PL" dirty="0"/>
              <a:t> - Ustawia lub zwraca nazwę błędu</a:t>
            </a:r>
          </a:p>
          <a:p>
            <a:pPr marL="0" indent="0">
              <a:buNone/>
            </a:pPr>
            <a:r>
              <a:rPr lang="pl-PL" dirty="0"/>
              <a:t>Message - Ustawia lub zwraca komunikat o błędzie (ciąg znaków)</a:t>
            </a:r>
          </a:p>
        </p:txBody>
      </p:sp>
    </p:spTree>
    <p:extLst>
      <p:ext uri="{BB962C8B-B14F-4D97-AF65-F5344CB8AC3E}">
        <p14:creationId xmlns:p14="http://schemas.microsoft.com/office/powerpoint/2010/main" val="253377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C67698-3712-462C-B38D-1EAE32895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Wartości nazwy błędu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2F8B94-C1CD-4DDE-B734-35DAA75DE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EvalError</a:t>
            </a:r>
            <a:r>
              <a:rPr lang="pl-PL" dirty="0"/>
              <a:t> Wystąpił błąd w funkcji </a:t>
            </a:r>
            <a:r>
              <a:rPr lang="pl-PL" dirty="0" err="1"/>
              <a:t>eval</a:t>
            </a:r>
            <a:r>
              <a:rPr lang="pl-PL" dirty="0"/>
              <a:t> ()</a:t>
            </a:r>
          </a:p>
          <a:p>
            <a:pPr marL="0" indent="0">
              <a:buNone/>
            </a:pPr>
            <a:r>
              <a:rPr lang="pl-PL" dirty="0" err="1"/>
              <a:t>RangeError</a:t>
            </a:r>
            <a:r>
              <a:rPr lang="pl-PL" dirty="0"/>
              <a:t> Wystąpił numer "poza zasięgiem"</a:t>
            </a:r>
          </a:p>
          <a:p>
            <a:pPr marL="0" indent="0">
              <a:buNone/>
            </a:pPr>
            <a:r>
              <a:rPr lang="pl-PL" dirty="0" err="1"/>
              <a:t>ReferenceError</a:t>
            </a:r>
            <a:r>
              <a:rPr lang="pl-PL" dirty="0"/>
              <a:t> Wystąpiło niedozwolone odniesienie</a:t>
            </a:r>
          </a:p>
          <a:p>
            <a:pPr marL="0" indent="0">
              <a:buNone/>
            </a:pPr>
            <a:r>
              <a:rPr lang="pl-PL" dirty="0" err="1"/>
              <a:t>SyntaxError</a:t>
            </a:r>
            <a:r>
              <a:rPr lang="pl-PL" dirty="0"/>
              <a:t> Wystąpił błąd składniowy</a:t>
            </a:r>
          </a:p>
          <a:p>
            <a:pPr marL="0" indent="0">
              <a:buNone/>
            </a:pPr>
            <a:r>
              <a:rPr lang="pl-PL" dirty="0" err="1"/>
              <a:t>TypeError</a:t>
            </a:r>
            <a:r>
              <a:rPr lang="pl-PL" dirty="0"/>
              <a:t> Wystąpił błąd typu</a:t>
            </a:r>
          </a:p>
          <a:p>
            <a:pPr marL="0" indent="0">
              <a:buNone/>
            </a:pPr>
            <a:r>
              <a:rPr lang="pl-PL" dirty="0" err="1"/>
              <a:t>URIError</a:t>
            </a:r>
            <a:r>
              <a:rPr lang="pl-PL" dirty="0"/>
              <a:t> Wystąpił błąd w </a:t>
            </a:r>
            <a:r>
              <a:rPr lang="pl-PL" dirty="0" err="1"/>
              <a:t>encodeURI</a:t>
            </a:r>
            <a:r>
              <a:rPr lang="pl-PL" dirty="0"/>
              <a:t> ()</a:t>
            </a:r>
          </a:p>
        </p:txBody>
      </p:sp>
    </p:spTree>
    <p:extLst>
      <p:ext uri="{BB962C8B-B14F-4D97-AF65-F5344CB8AC3E}">
        <p14:creationId xmlns:p14="http://schemas.microsoft.com/office/powerpoint/2010/main" val="154570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6ED704-F220-4497-B8FA-5A3BDA19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RangeErr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7A080E-5207-47DF-874B-6E6922C34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num</a:t>
            </a:r>
            <a:r>
              <a:rPr lang="pl-PL" dirty="0"/>
              <a:t> = 1;</a:t>
            </a:r>
            <a:br>
              <a:rPr lang="pl-PL" dirty="0"/>
            </a:br>
            <a:r>
              <a:rPr lang="pl-PL" dirty="0" err="1"/>
              <a:t>try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num.toPrecision</a:t>
            </a:r>
            <a:r>
              <a:rPr lang="pl-PL" dirty="0"/>
              <a:t>(500);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err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err.name;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597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69039B-6158-4EF9-9B51-509DCB5EB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ReferenceErr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4554A7-2CDB-4679-98F9-E40067762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x;</a:t>
            </a:r>
            <a:br>
              <a:rPr lang="pl-PL" dirty="0"/>
            </a:br>
            <a:r>
              <a:rPr lang="pl-PL" dirty="0" err="1"/>
              <a:t>try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x = y + 1;   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err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err.name;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6597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3559A9-F2C7-49C9-B471-FBA024AE0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SyntaxErr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F1E66C-AFD9-4A94-AB39-BF80D42EE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try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eval</a:t>
            </a:r>
            <a:r>
              <a:rPr lang="pl-PL" dirty="0"/>
              <a:t>("alert('Hello)");  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err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err.name;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7323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A96E5D-6B33-4478-B70C-085C890D3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TypeErr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3A9F7C-AFEF-4C98-9C60-1530DA930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num</a:t>
            </a:r>
            <a:r>
              <a:rPr lang="pl-PL" dirty="0"/>
              <a:t> = 1;</a:t>
            </a:r>
            <a:br>
              <a:rPr lang="pl-PL" dirty="0"/>
            </a:br>
            <a:r>
              <a:rPr lang="pl-PL" dirty="0" err="1"/>
              <a:t>try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num.toUpperCase</a:t>
            </a:r>
            <a:r>
              <a:rPr lang="pl-PL" dirty="0"/>
              <a:t>();   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err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err.name;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34732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DDFF51-BCEF-4154-8320-D045B9E74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URIErr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3A35BE-C11E-4CE7-9089-C62036EEB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try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decodeURI</a:t>
            </a:r>
            <a:r>
              <a:rPr lang="pl-PL" dirty="0"/>
              <a:t>("%%%");   //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cannot</a:t>
            </a:r>
            <a:r>
              <a:rPr lang="pl-PL" dirty="0"/>
              <a:t> URI </a:t>
            </a:r>
            <a:r>
              <a:rPr lang="pl-PL" dirty="0" err="1"/>
              <a:t>decode</a:t>
            </a:r>
            <a:r>
              <a:rPr lang="pl-PL" dirty="0"/>
              <a:t> </a:t>
            </a:r>
            <a:r>
              <a:rPr lang="pl-PL" dirty="0" err="1"/>
              <a:t>percent</a:t>
            </a:r>
            <a:r>
              <a:rPr lang="pl-PL" dirty="0"/>
              <a:t> </a:t>
            </a:r>
            <a:r>
              <a:rPr lang="pl-PL" dirty="0" err="1"/>
              <a:t>signs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err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err.name;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9415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FF7649-7ED4-4EE2-A4B6-7EDC9CF8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B15544-414F-431B-86FA-6D81D338C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try</a:t>
            </a:r>
            <a:r>
              <a:rPr lang="pl-PL" dirty="0"/>
              <a:t> pozwala przetestować blok kodu pod kątem błędów.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catch</a:t>
            </a:r>
            <a:r>
              <a:rPr lang="pl-PL" dirty="0"/>
              <a:t> umożliwia obsługę błędu.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throw</a:t>
            </a:r>
            <a:r>
              <a:rPr lang="pl-PL" dirty="0"/>
              <a:t> pozwala tworzyć niestandardowe błędy.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finally</a:t>
            </a:r>
            <a:r>
              <a:rPr lang="pl-PL" dirty="0"/>
              <a:t> umożliwia wykonanie kodu, po próbie i przechwyceniu, niezależnie od wyniku.</a:t>
            </a:r>
          </a:p>
        </p:txBody>
      </p:sp>
    </p:spTree>
    <p:extLst>
      <p:ext uri="{BB962C8B-B14F-4D97-AF65-F5344CB8AC3E}">
        <p14:creationId xmlns:p14="http://schemas.microsoft.com/office/powerpoint/2010/main" val="276094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07DAD7-1652-4849-8B7B-605756586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błędu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17B63B-6E33-45F9-AF03-26478AE26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try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adddlert</a:t>
            </a:r>
            <a:r>
              <a:rPr lang="pl-PL" dirty="0"/>
              <a:t>(„Halo!");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err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err.message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4968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099225-EA70-4453-8168-DCEAC72CE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Próba i łapanka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61983-8F82-45FB-94F9-77CD312EC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Instrukcja </a:t>
            </a:r>
            <a:r>
              <a:rPr lang="pl-PL" dirty="0" err="1"/>
              <a:t>try</a:t>
            </a:r>
            <a:r>
              <a:rPr lang="pl-PL" dirty="0"/>
              <a:t> pozwala ci zdefiniować blok kodu, który będzie testowany pod kątem błędów podczas jego wykonywania.</a:t>
            </a:r>
          </a:p>
          <a:p>
            <a:endParaRPr lang="pl-PL" dirty="0"/>
          </a:p>
          <a:p>
            <a:r>
              <a:rPr lang="pl-PL" dirty="0"/>
              <a:t>Instrukcja </a:t>
            </a:r>
            <a:r>
              <a:rPr lang="pl-PL" dirty="0" err="1"/>
              <a:t>catch</a:t>
            </a:r>
            <a:r>
              <a:rPr lang="pl-PL" dirty="0"/>
              <a:t> umożliwia zdefiniowanie bloku kodu do wykonania, jeśli wystąpi błąd w bloku </a:t>
            </a:r>
            <a:r>
              <a:rPr lang="pl-PL" dirty="0" err="1"/>
              <a:t>try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352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16A086-ED07-444A-A880-B8D70D0CA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Throw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F7FB49-CE55-468C-89A1-88646A6CC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Instrukcja </a:t>
            </a:r>
            <a:r>
              <a:rPr lang="pl-PL" dirty="0" err="1"/>
              <a:t>throw</a:t>
            </a:r>
            <a:r>
              <a:rPr lang="pl-PL" dirty="0"/>
              <a:t> pozwala utworzyć niestandardowy błąd.</a:t>
            </a:r>
          </a:p>
          <a:p>
            <a:endParaRPr lang="pl-PL" dirty="0"/>
          </a:p>
          <a:p>
            <a:r>
              <a:rPr lang="pl-PL" dirty="0"/>
              <a:t>Technicznie możesz rzucić wyjątek (podać błąd).</a:t>
            </a:r>
          </a:p>
          <a:p>
            <a:endParaRPr lang="pl-PL" dirty="0"/>
          </a:p>
          <a:p>
            <a:pPr marL="0" indent="0">
              <a:buNone/>
            </a:pPr>
            <a:r>
              <a:rPr lang="en-US" dirty="0"/>
              <a:t>throw "Too big";    // throw a text</a:t>
            </a:r>
            <a:br>
              <a:rPr lang="en-US" dirty="0"/>
            </a:br>
            <a:r>
              <a:rPr lang="en-US" dirty="0"/>
              <a:t>throw 500;          // throw a number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8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7E0654-A80C-47AC-BACA-B2008B4F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walidacji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EA640B-40B9-424D-93FF-5D00643149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 id="demo"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myFunction</a:t>
            </a:r>
            <a:r>
              <a:rPr lang="pl-PL" dirty="0"/>
              <a:t>()"&gt;Test&lt;/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&lt;p id=„wynik"&gt;&lt;/p&gt;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message</a:t>
            </a:r>
            <a:r>
              <a:rPr lang="pl-PL" dirty="0"/>
              <a:t>, 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message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("wynik");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message.innerHTML</a:t>
            </a:r>
            <a:r>
              <a:rPr lang="pl-PL" dirty="0"/>
              <a:t> = "";</a:t>
            </a:r>
          </a:p>
          <a:p>
            <a:pPr marL="0" indent="0">
              <a:buNone/>
            </a:pPr>
            <a:r>
              <a:rPr lang="pl-PL" dirty="0"/>
              <a:t>    x =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value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09749D5-18AC-4A4D-837F-A966C8F5C7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 </a:t>
            </a:r>
            <a:r>
              <a:rPr lang="pl-PL" dirty="0" err="1"/>
              <a:t>try</a:t>
            </a:r>
            <a:r>
              <a:rPr lang="pl-PL" dirty="0"/>
              <a:t> { 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(x == "")  </a:t>
            </a:r>
            <a:r>
              <a:rPr lang="pl-PL" dirty="0" err="1"/>
              <a:t>throw</a:t>
            </a:r>
            <a:r>
              <a:rPr lang="pl-PL" dirty="0"/>
              <a:t> "</a:t>
            </a:r>
            <a:r>
              <a:rPr lang="pl-PL" dirty="0" err="1"/>
              <a:t>empty</a:t>
            </a:r>
            <a:r>
              <a:rPr lang="pl-PL" dirty="0"/>
              <a:t>";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(</a:t>
            </a:r>
            <a:r>
              <a:rPr lang="pl-PL" dirty="0" err="1"/>
              <a:t>isNaN</a:t>
            </a:r>
            <a:r>
              <a:rPr lang="pl-PL" dirty="0"/>
              <a:t>(x)) </a:t>
            </a:r>
            <a:r>
              <a:rPr lang="pl-PL" dirty="0" err="1"/>
              <a:t>throw</a:t>
            </a:r>
            <a:r>
              <a:rPr lang="pl-PL" dirty="0"/>
              <a:t> "not a </a:t>
            </a:r>
            <a:r>
              <a:rPr lang="pl-PL" dirty="0" err="1"/>
              <a:t>number</a:t>
            </a:r>
            <a:r>
              <a:rPr lang="pl-PL" dirty="0"/>
              <a:t>";</a:t>
            </a:r>
          </a:p>
          <a:p>
            <a:pPr marL="0" indent="0">
              <a:buNone/>
            </a:pPr>
            <a:r>
              <a:rPr lang="pl-PL" dirty="0"/>
              <a:t>        x = </a:t>
            </a:r>
            <a:r>
              <a:rPr lang="pl-PL" dirty="0" err="1"/>
              <a:t>Number</a:t>
            </a:r>
            <a:r>
              <a:rPr lang="pl-PL" dirty="0"/>
              <a:t>(x);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(x &lt; 5)    </a:t>
            </a:r>
            <a:r>
              <a:rPr lang="pl-PL" dirty="0" err="1"/>
              <a:t>throw</a:t>
            </a:r>
            <a:r>
              <a:rPr lang="pl-PL" dirty="0"/>
              <a:t> "</a:t>
            </a:r>
            <a:r>
              <a:rPr lang="pl-PL" dirty="0" err="1"/>
              <a:t>too</a:t>
            </a:r>
            <a:r>
              <a:rPr lang="pl-PL" dirty="0"/>
              <a:t> </a:t>
            </a:r>
            <a:r>
              <a:rPr lang="pl-PL" dirty="0" err="1"/>
              <a:t>low</a:t>
            </a:r>
            <a:r>
              <a:rPr lang="pl-PL" dirty="0"/>
              <a:t>";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(x &gt; 10)   </a:t>
            </a:r>
            <a:r>
              <a:rPr lang="pl-PL" dirty="0" err="1"/>
              <a:t>throw</a:t>
            </a:r>
            <a:r>
              <a:rPr lang="pl-PL" dirty="0"/>
              <a:t> "</a:t>
            </a:r>
            <a:r>
              <a:rPr lang="pl-PL" dirty="0" err="1"/>
              <a:t>too</a:t>
            </a:r>
            <a:r>
              <a:rPr lang="pl-PL" dirty="0"/>
              <a:t> high";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err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message.innerHTML</a:t>
            </a:r>
            <a:r>
              <a:rPr lang="pl-PL" dirty="0"/>
              <a:t> = "Input </a:t>
            </a:r>
            <a:r>
              <a:rPr lang="pl-PL" dirty="0" err="1"/>
              <a:t>is</a:t>
            </a:r>
            <a:r>
              <a:rPr lang="pl-PL" dirty="0"/>
              <a:t> " + </a:t>
            </a:r>
            <a:r>
              <a:rPr lang="pl-PL" dirty="0" err="1"/>
              <a:t>err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556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BD0391A-19A2-46B0-AF65-431EB670A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Wbudowana walidacja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E33B7E3-20E9-49B8-B28F-95B44E277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Większość przeglądarek łączy </a:t>
            </a:r>
            <a:r>
              <a:rPr lang="pl-PL" dirty="0" err="1"/>
              <a:t>html</a:t>
            </a:r>
            <a:r>
              <a:rPr lang="pl-PL" dirty="0"/>
              <a:t> i </a:t>
            </a:r>
            <a:r>
              <a:rPr lang="pl-PL" dirty="0" err="1"/>
              <a:t>js</a:t>
            </a:r>
            <a:r>
              <a:rPr lang="pl-PL" dirty="0"/>
              <a:t> dzięki czemu jest możliwe „wbudowanie” walidacji w kod </a:t>
            </a:r>
            <a:r>
              <a:rPr lang="pl-PL" dirty="0" err="1"/>
              <a:t>html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&lt;input id="demo" type="number" min="5" max="10" step="1"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1109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3C438B-3050-4A2B-ADA0-B066298C6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finally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39EB5F-E085-4CC9-9999-B9384094D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finally</a:t>
            </a:r>
            <a:r>
              <a:rPr lang="pl-PL" dirty="0"/>
              <a:t> umożliwia wykonanie kodu po próbie i przechwyceniu, niezależnie od wyniku.</a:t>
            </a:r>
          </a:p>
        </p:txBody>
      </p:sp>
    </p:spTree>
    <p:extLst>
      <p:ext uri="{BB962C8B-B14F-4D97-AF65-F5344CB8AC3E}">
        <p14:creationId xmlns:p14="http://schemas.microsoft.com/office/powerpoint/2010/main" val="3957703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3606DA-5AE6-44CC-AF1A-EF1DDC18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8342D5-40E1-425A-8E51-278F183477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message</a:t>
            </a:r>
            <a:r>
              <a:rPr lang="pl-PL" dirty="0"/>
              <a:t>, 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message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("p01");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message.innerHTML</a:t>
            </a:r>
            <a:r>
              <a:rPr lang="pl-PL" dirty="0"/>
              <a:t> = "";</a:t>
            </a:r>
          </a:p>
          <a:p>
            <a:pPr marL="0" indent="0">
              <a:buNone/>
            </a:pPr>
            <a:r>
              <a:rPr lang="pl-PL" dirty="0"/>
              <a:t>    x =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value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try</a:t>
            </a:r>
            <a:r>
              <a:rPr lang="pl-PL" dirty="0"/>
              <a:t> { 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(x == "")  </a:t>
            </a:r>
            <a:r>
              <a:rPr lang="pl-PL" dirty="0" err="1"/>
              <a:t>throw</a:t>
            </a:r>
            <a:r>
              <a:rPr lang="pl-PL" dirty="0"/>
              <a:t> "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empty</a:t>
            </a:r>
            <a:r>
              <a:rPr lang="pl-PL" dirty="0"/>
              <a:t>";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(</a:t>
            </a:r>
            <a:r>
              <a:rPr lang="pl-PL" dirty="0" err="1"/>
              <a:t>isNaN</a:t>
            </a:r>
            <a:r>
              <a:rPr lang="pl-PL" dirty="0"/>
              <a:t>(x)) </a:t>
            </a:r>
            <a:r>
              <a:rPr lang="pl-PL" dirty="0" err="1"/>
              <a:t>throw</a:t>
            </a:r>
            <a:r>
              <a:rPr lang="pl-PL" dirty="0"/>
              <a:t> "</a:t>
            </a:r>
            <a:r>
              <a:rPr lang="pl-PL" dirty="0" err="1"/>
              <a:t>is</a:t>
            </a:r>
            <a:r>
              <a:rPr lang="pl-PL" dirty="0"/>
              <a:t> not a </a:t>
            </a:r>
            <a:r>
              <a:rPr lang="pl-PL" dirty="0" err="1"/>
              <a:t>number</a:t>
            </a:r>
            <a:r>
              <a:rPr lang="pl-PL" dirty="0"/>
              <a:t>";</a:t>
            </a:r>
          </a:p>
          <a:p>
            <a:pPr marL="0" indent="0">
              <a:buNone/>
            </a:pPr>
            <a:r>
              <a:rPr lang="pl-PL" dirty="0"/>
              <a:t>        x = </a:t>
            </a:r>
            <a:r>
              <a:rPr lang="pl-PL" dirty="0" err="1"/>
              <a:t>Number</a:t>
            </a:r>
            <a:r>
              <a:rPr lang="pl-PL" dirty="0"/>
              <a:t>(x);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(x &gt; 10)   </a:t>
            </a:r>
            <a:r>
              <a:rPr lang="pl-PL" dirty="0" err="1"/>
              <a:t>throw</a:t>
            </a:r>
            <a:r>
              <a:rPr lang="pl-PL" dirty="0"/>
              <a:t> "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too</a:t>
            </a:r>
            <a:r>
              <a:rPr lang="pl-PL" dirty="0"/>
              <a:t> high";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(x &lt; 5)    </a:t>
            </a:r>
            <a:r>
              <a:rPr lang="pl-PL" dirty="0" err="1"/>
              <a:t>throw</a:t>
            </a:r>
            <a:r>
              <a:rPr lang="pl-PL" dirty="0"/>
              <a:t> "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too</a:t>
            </a:r>
            <a:r>
              <a:rPr lang="pl-PL" dirty="0"/>
              <a:t> </a:t>
            </a:r>
            <a:r>
              <a:rPr lang="pl-PL" dirty="0" err="1"/>
              <a:t>low</a:t>
            </a:r>
            <a:r>
              <a:rPr lang="pl-PL" dirty="0"/>
              <a:t>";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85C3B2-CE06-4FC8-B2E1-9DDD234FC8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 }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err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message.innerHTML</a:t>
            </a:r>
            <a:r>
              <a:rPr lang="pl-PL" dirty="0"/>
              <a:t> = "Input " + </a:t>
            </a:r>
            <a:r>
              <a:rPr lang="pl-PL" dirty="0" err="1"/>
              <a:t>err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finally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value</a:t>
            </a:r>
            <a:r>
              <a:rPr lang="pl-PL" dirty="0"/>
              <a:t> = „cos";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26019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</TotalTime>
  <Words>523</Words>
  <Application>Microsoft Office PowerPoint</Application>
  <PresentationFormat>Panoramiczny</PresentationFormat>
  <Paragraphs>95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Tw Cen MT</vt:lpstr>
      <vt:lpstr>Tw Cen MT Condensed</vt:lpstr>
      <vt:lpstr>Wingdings 3</vt:lpstr>
      <vt:lpstr>Integralny</vt:lpstr>
      <vt:lpstr>Błędy</vt:lpstr>
      <vt:lpstr>Wstęp</vt:lpstr>
      <vt:lpstr>Przykład błędu</vt:lpstr>
      <vt:lpstr>Próba i łapanka</vt:lpstr>
      <vt:lpstr>Throw</vt:lpstr>
      <vt:lpstr>Przykład walidacji</vt:lpstr>
      <vt:lpstr>Wbudowana walidacja</vt:lpstr>
      <vt:lpstr>finally</vt:lpstr>
      <vt:lpstr>Przykład </vt:lpstr>
      <vt:lpstr>Error object</vt:lpstr>
      <vt:lpstr>Właściwości</vt:lpstr>
      <vt:lpstr>Wartości nazwy błędu</vt:lpstr>
      <vt:lpstr>RangeErr</vt:lpstr>
      <vt:lpstr>ReferenceErr</vt:lpstr>
      <vt:lpstr>SyntaxErr</vt:lpstr>
      <vt:lpstr>TypeErr</vt:lpstr>
      <vt:lpstr>URIErr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Błędy</dc:title>
  <dc:creator>Damian Radzik</dc:creator>
  <cp:lastModifiedBy>Damian Radzik</cp:lastModifiedBy>
  <cp:revision>3</cp:revision>
  <dcterms:created xsi:type="dcterms:W3CDTF">2018-11-29T16:11:36Z</dcterms:created>
  <dcterms:modified xsi:type="dcterms:W3CDTF">2018-11-29T16:31:31Z</dcterms:modified>
</cp:coreProperties>
</file>