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09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0534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20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100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19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16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703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436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1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553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32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9BA839C-AFC6-4102-BBE4-D733374A53E6}" type="datetimeFigureOut">
              <a:rPr lang="pl-PL" smtClean="0"/>
              <a:t>14.09.2018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C33061-F793-48BE-8D0E-B7EEA340B37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9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1B15F7-868D-46CF-9F7C-EB4F80C711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-wyjście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0130BEB-8373-4994-AA52-BE8FFD18CC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045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85BD9-DC47-4285-BCA1-88623179F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Sposoby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A96F7D-BBF3-4B4F-8F03-AB657BAD5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JavaScript może "wyświetlać" dane na różne sposoby: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Pisanie do elementu HTML za pomocą </a:t>
            </a:r>
            <a:r>
              <a:rPr lang="pl-PL" dirty="0" err="1"/>
              <a:t>innerHTML</a:t>
            </a:r>
            <a:r>
              <a:rPr lang="pl-PL" dirty="0"/>
              <a:t>.</a:t>
            </a:r>
          </a:p>
          <a:p>
            <a:r>
              <a:rPr lang="pl-PL" dirty="0"/>
              <a:t>Zapisywanie do wyjścia HTML za pomocą </a:t>
            </a:r>
            <a:r>
              <a:rPr lang="pl-PL" dirty="0" err="1"/>
              <a:t>document.write</a:t>
            </a:r>
            <a:r>
              <a:rPr lang="pl-PL" dirty="0"/>
              <a:t> ().</a:t>
            </a:r>
          </a:p>
          <a:p>
            <a:r>
              <a:rPr lang="pl-PL" dirty="0"/>
              <a:t>Zapisywanie w oknie alertu za pomocą </a:t>
            </a:r>
            <a:r>
              <a:rPr lang="pl-PL" dirty="0" err="1"/>
              <a:t>window.alert</a:t>
            </a:r>
            <a:r>
              <a:rPr lang="pl-PL" dirty="0"/>
              <a:t> ().</a:t>
            </a:r>
          </a:p>
          <a:p>
            <a:r>
              <a:rPr lang="pl-PL" dirty="0"/>
              <a:t>Zapisywanie w konsoli przeglądarki za pomocą konsoli console.log ().</a:t>
            </a:r>
          </a:p>
        </p:txBody>
      </p:sp>
    </p:spTree>
    <p:extLst>
      <p:ext uri="{BB962C8B-B14F-4D97-AF65-F5344CB8AC3E}">
        <p14:creationId xmlns:p14="http://schemas.microsoft.com/office/powerpoint/2010/main" val="279530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C184F4-935A-4780-89BB-867743F9B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innerHtml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70AB97-B56C-485A-A443-53D185ADE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pl-PL" dirty="0"/>
            </a:br>
            <a:br>
              <a:rPr lang="pl-PL" dirty="0"/>
            </a:br>
            <a:r>
              <a:rPr lang="pl-PL" dirty="0"/>
              <a:t>&lt;p id="demo"&gt;&lt;/p&gt;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 5 + 6;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8963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98EB30-E4A1-4E17-93A3-8A0EFD943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document.write</a:t>
            </a:r>
            <a:r>
              <a:rPr lang="pl-PL" dirty="0"/>
              <a:t> ().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675B3F-F0C4-486D-9943-EAC320340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&lt;script&gt;</a:t>
            </a:r>
            <a:br>
              <a:rPr lang="fr-FR" dirty="0"/>
            </a:br>
            <a:r>
              <a:rPr lang="fr-FR" dirty="0"/>
              <a:t>document.write(5 + 6);</a:t>
            </a:r>
            <a:br>
              <a:rPr lang="fr-FR" dirty="0"/>
            </a:br>
            <a:r>
              <a:rPr lang="fr-FR" dirty="0"/>
              <a:t>&lt;/script&gt;</a:t>
            </a:r>
            <a:br>
              <a:rPr lang="fr-FR" dirty="0"/>
            </a:br>
            <a:endParaRPr lang="pl-PL" dirty="0"/>
          </a:p>
          <a:p>
            <a:pPr marL="0" indent="0">
              <a:buNone/>
            </a:pPr>
            <a:r>
              <a:rPr lang="pl-PL" dirty="0"/>
              <a:t>Użycie </a:t>
            </a:r>
            <a:r>
              <a:rPr lang="pl-PL" dirty="0" err="1"/>
              <a:t>document.write</a:t>
            </a:r>
            <a:r>
              <a:rPr lang="pl-PL" dirty="0"/>
              <a:t> () po pełnym załadowaniu dokumentu HTML spowoduje usunięcie całego istniejącego HTML</a:t>
            </a:r>
          </a:p>
        </p:txBody>
      </p:sp>
    </p:spTree>
    <p:extLst>
      <p:ext uri="{BB962C8B-B14F-4D97-AF65-F5344CB8AC3E}">
        <p14:creationId xmlns:p14="http://schemas.microsoft.com/office/powerpoint/2010/main" val="1756479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65D578-70C2-4336-8617-B7AC77A72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window.alert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82D293-E8EB-4DC7-8CA1-0BEB5E311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 err="1"/>
              <a:t>window.alert</a:t>
            </a:r>
            <a:r>
              <a:rPr lang="pl-PL" dirty="0"/>
              <a:t>(5 + 6);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3809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452D7-A46B-4F3A-974E-708DBB67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Console.log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C212A1-785D-4FEC-9696-0B50E866C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&lt;script&gt;</a:t>
            </a:r>
            <a:br>
              <a:rPr lang="fr-FR" dirty="0"/>
            </a:br>
            <a:r>
              <a:rPr lang="fr-FR" dirty="0"/>
              <a:t>console.log(5 + 6);</a:t>
            </a:r>
            <a:br>
              <a:rPr lang="fr-FR" dirty="0"/>
            </a:br>
            <a:r>
              <a:rPr lang="fr-FR" dirty="0"/>
              <a:t>&lt;/script&gt;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838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</TotalTime>
  <Words>73</Words>
  <Application>Microsoft Office PowerPoint</Application>
  <PresentationFormat>Panoramiczny</PresentationFormat>
  <Paragraphs>17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Integralny</vt:lpstr>
      <vt:lpstr>JS -wyjście</vt:lpstr>
      <vt:lpstr>Sposoby</vt:lpstr>
      <vt:lpstr>innerHtml</vt:lpstr>
      <vt:lpstr>document.write ().</vt:lpstr>
      <vt:lpstr>window.alert</vt:lpstr>
      <vt:lpstr>Console.log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-wyjście</dc:title>
  <dc:creator>Damian Radzik</dc:creator>
  <cp:lastModifiedBy>Damian Radzik</cp:lastModifiedBy>
  <cp:revision>1</cp:revision>
  <dcterms:created xsi:type="dcterms:W3CDTF">2018-09-14T05:59:38Z</dcterms:created>
  <dcterms:modified xsi:type="dcterms:W3CDTF">2018-09-14T08:41:44Z</dcterms:modified>
</cp:coreProperties>
</file>