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15CF022-F84A-4F72-9AEF-5F4805E9881C}" type="datetimeFigureOut">
              <a:rPr lang="pl-PL" smtClean="0"/>
              <a:t>07.12.2018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F61F-3E20-4B77-9890-75DAACDBD80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14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22-F84A-4F72-9AEF-5F4805E9881C}" type="datetimeFigureOut">
              <a:rPr lang="pl-PL" smtClean="0"/>
              <a:t>07.12.2018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F61F-3E20-4B77-9890-75DAACDBD8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875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22-F84A-4F72-9AEF-5F4805E9881C}" type="datetimeFigureOut">
              <a:rPr lang="pl-PL" smtClean="0"/>
              <a:t>07.12.2018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F61F-3E20-4B77-9890-75DAACDBD80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839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22-F84A-4F72-9AEF-5F4805E9881C}" type="datetimeFigureOut">
              <a:rPr lang="pl-PL" smtClean="0"/>
              <a:t>07.12.2018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F61F-3E20-4B77-9890-75DAACDBD8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531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22-F84A-4F72-9AEF-5F4805E9881C}" type="datetimeFigureOut">
              <a:rPr lang="pl-PL" smtClean="0"/>
              <a:t>07.12.2018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F61F-3E20-4B77-9890-75DAACDBD80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07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22-F84A-4F72-9AEF-5F4805E9881C}" type="datetimeFigureOut">
              <a:rPr lang="pl-PL" smtClean="0"/>
              <a:t>07.12.2018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F61F-3E20-4B77-9890-75DAACDBD8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776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22-F84A-4F72-9AEF-5F4805E9881C}" type="datetimeFigureOut">
              <a:rPr lang="pl-PL" smtClean="0"/>
              <a:t>07.12.2018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F61F-3E20-4B77-9890-75DAACDBD8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507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22-F84A-4F72-9AEF-5F4805E9881C}" type="datetimeFigureOut">
              <a:rPr lang="pl-PL" smtClean="0"/>
              <a:t>07.12.2018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F61F-3E20-4B77-9890-75DAACDBD8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6446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22-F84A-4F72-9AEF-5F4805E9881C}" type="datetimeFigureOut">
              <a:rPr lang="pl-PL" smtClean="0"/>
              <a:t>07.12.2018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F61F-3E20-4B77-9890-75DAACDBD8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284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22-F84A-4F72-9AEF-5F4805E9881C}" type="datetimeFigureOut">
              <a:rPr lang="pl-PL" smtClean="0"/>
              <a:t>07.12.2018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F61F-3E20-4B77-9890-75DAACDBD8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3162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F022-F84A-4F72-9AEF-5F4805E9881C}" type="datetimeFigureOut">
              <a:rPr lang="pl-PL" smtClean="0"/>
              <a:t>07.12.2018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FF61F-3E20-4B77-9890-75DAACDBD80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90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15CF022-F84A-4F72-9AEF-5F4805E9881C}" type="datetimeFigureOut">
              <a:rPr lang="pl-PL" smtClean="0"/>
              <a:t>07.12.2018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5FFF61F-3E20-4B77-9890-75DAACDBD80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7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A51962-E6E5-4F54-AB91-00080097FF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This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5C7E0E0-234C-4FDA-B3F9-BFCE9505A8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1256877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5FED3DB3-3C03-4957-9149-81B933B56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APPly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7C8F0E8-193E-465F-90BC-D63235629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apply</a:t>
            </a:r>
            <a:r>
              <a:rPr lang="pl-PL" dirty="0"/>
              <a:t> () jest podobna do metody </a:t>
            </a:r>
            <a:r>
              <a:rPr lang="pl-PL" dirty="0" err="1"/>
              <a:t>call</a:t>
            </a:r>
            <a:r>
              <a:rPr lang="pl-PL" dirty="0"/>
              <a:t> ().</a:t>
            </a:r>
          </a:p>
          <a:p>
            <a:pPr marL="0" indent="0">
              <a:buNone/>
            </a:pPr>
            <a:r>
              <a:rPr lang="pl-PL" dirty="0"/>
              <a:t>Różnica polega na:</a:t>
            </a:r>
          </a:p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call</a:t>
            </a:r>
            <a:r>
              <a:rPr lang="pl-PL" dirty="0"/>
              <a:t> () pobiera argumenty oddzielnie.</a:t>
            </a:r>
          </a:p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apply</a:t>
            </a:r>
            <a:r>
              <a:rPr lang="pl-PL" dirty="0"/>
              <a:t> () przyjmuje argumenty jako tablicę.</a:t>
            </a:r>
          </a:p>
        </p:txBody>
      </p:sp>
    </p:spTree>
    <p:extLst>
      <p:ext uri="{BB962C8B-B14F-4D97-AF65-F5344CB8AC3E}">
        <p14:creationId xmlns:p14="http://schemas.microsoft.com/office/powerpoint/2010/main" val="2828887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C0805E-6CB0-44BF-A2BD-7AC89A734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616A76-34A3-4A03-ABE3-A0CEE5E09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person =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fullName</a:t>
            </a:r>
            <a:r>
              <a:rPr lang="pl-PL" dirty="0"/>
              <a:t>: </a:t>
            </a:r>
            <a:r>
              <a:rPr lang="pl-PL" dirty="0" err="1"/>
              <a:t>function</a:t>
            </a:r>
            <a:r>
              <a:rPr lang="pl-PL" dirty="0"/>
              <a:t>(</a:t>
            </a:r>
            <a:r>
              <a:rPr lang="pl-PL" dirty="0" err="1"/>
              <a:t>city</a:t>
            </a:r>
            <a:r>
              <a:rPr lang="pl-PL" dirty="0"/>
              <a:t>, country) {</a:t>
            </a:r>
          </a:p>
          <a:p>
            <a:pPr marL="0" indent="0">
              <a:buNone/>
            </a:pPr>
            <a:r>
              <a:rPr lang="pl-PL" dirty="0"/>
              <a:t>    return </a:t>
            </a:r>
            <a:r>
              <a:rPr lang="pl-PL" dirty="0" err="1"/>
              <a:t>this.firstName</a:t>
            </a:r>
            <a:r>
              <a:rPr lang="pl-PL" dirty="0"/>
              <a:t> + " " + </a:t>
            </a:r>
            <a:r>
              <a:rPr lang="pl-PL" dirty="0" err="1"/>
              <a:t>this.lastName</a:t>
            </a:r>
            <a:r>
              <a:rPr lang="pl-PL" dirty="0"/>
              <a:t> + "," + </a:t>
            </a:r>
            <a:r>
              <a:rPr lang="pl-PL" dirty="0" err="1"/>
              <a:t>city</a:t>
            </a:r>
            <a:r>
              <a:rPr lang="pl-PL" dirty="0"/>
              <a:t> + "," + country;</a:t>
            </a:r>
          </a:p>
          <a:p>
            <a:pPr marL="0" indent="0">
              <a:buNone/>
            </a:pPr>
            <a:r>
              <a:rPr lang="pl-PL" dirty="0"/>
              <a:t>  }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person1 =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firstName</a:t>
            </a:r>
            <a:r>
              <a:rPr lang="pl-PL" dirty="0"/>
              <a:t>:"John",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lastName</a:t>
            </a:r>
            <a:r>
              <a:rPr lang="pl-PL" dirty="0"/>
              <a:t>: "</a:t>
            </a:r>
            <a:r>
              <a:rPr lang="pl-PL" dirty="0" err="1"/>
              <a:t>Doe</a:t>
            </a:r>
            <a:r>
              <a:rPr lang="pl-PL" dirty="0"/>
              <a:t>",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x = </a:t>
            </a:r>
            <a:r>
              <a:rPr lang="pl-PL" dirty="0" err="1"/>
              <a:t>person.fullName.apply</a:t>
            </a:r>
            <a:r>
              <a:rPr lang="pl-PL" dirty="0"/>
              <a:t>(person1, ["Oslo", "</a:t>
            </a:r>
            <a:r>
              <a:rPr lang="pl-PL" dirty="0" err="1"/>
              <a:t>Norway</a:t>
            </a:r>
            <a:r>
              <a:rPr lang="pl-PL" dirty="0"/>
              <a:t>"]); </a:t>
            </a:r>
          </a:p>
        </p:txBody>
      </p:sp>
    </p:spTree>
    <p:extLst>
      <p:ext uri="{BB962C8B-B14F-4D97-AF65-F5344CB8AC3E}">
        <p14:creationId xmlns:p14="http://schemas.microsoft.com/office/powerpoint/2010/main" val="3988162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A95599-E9A6-451C-9837-C3EACE660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D5E9E2-630F-45F2-BFA5-FF0FA3329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JavaScript to słowo kluczowe odnosi się do obiektu, do którego należy.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Ma różne wartości w zależności od miejsca, w którym jest używany.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metodzie odnosi się to do obiektu właściciela.</a:t>
            </a:r>
          </a:p>
          <a:p>
            <a:pPr marL="0" indent="0">
              <a:buNone/>
            </a:pPr>
            <a:r>
              <a:rPr lang="pl-PL" dirty="0"/>
              <a:t>Sam, odnosi się to do obiektu globalnego.</a:t>
            </a:r>
          </a:p>
          <a:p>
            <a:pPr marL="0" indent="0">
              <a:buNone/>
            </a:pPr>
            <a:r>
              <a:rPr lang="pl-PL" dirty="0"/>
              <a:t>W funkcji odnosi się do obiektu globalnego.</a:t>
            </a:r>
          </a:p>
          <a:p>
            <a:pPr marL="0" indent="0">
              <a:buNone/>
            </a:pPr>
            <a:r>
              <a:rPr lang="pl-PL" dirty="0"/>
              <a:t>W zdarzeniu odnosi się to do elementu, który otrzymał zdarzenie.</a:t>
            </a:r>
          </a:p>
          <a:p>
            <a:pPr marL="0" indent="0">
              <a:buNone/>
            </a:pPr>
            <a:r>
              <a:rPr lang="pl-PL" dirty="0"/>
              <a:t>Metody takie jak </a:t>
            </a:r>
            <a:r>
              <a:rPr lang="pl-PL" dirty="0" err="1"/>
              <a:t>call</a:t>
            </a:r>
            <a:r>
              <a:rPr lang="pl-PL" dirty="0"/>
              <a:t> () i </a:t>
            </a:r>
            <a:r>
              <a:rPr lang="pl-PL" dirty="0" err="1"/>
              <a:t>apply</a:t>
            </a:r>
            <a:r>
              <a:rPr lang="pl-PL" dirty="0"/>
              <a:t> () mogą odnosić się do dowolnego obiektu.</a:t>
            </a:r>
          </a:p>
        </p:txBody>
      </p:sp>
    </p:spTree>
    <p:extLst>
      <p:ext uri="{BB962C8B-B14F-4D97-AF65-F5344CB8AC3E}">
        <p14:creationId xmlns:p14="http://schemas.microsoft.com/office/powerpoint/2010/main" val="1554906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2AAA18-DE62-4C52-866D-41F1B57F2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Obiekt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466BDB-0315-4905-BFA7-264F16594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W metodzie obiektowej odnosi się to do "właściciela" metody.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Obiekt person jest właścicielem metody </a:t>
            </a:r>
            <a:r>
              <a:rPr lang="pl-PL" dirty="0" err="1"/>
              <a:t>fullName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person =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firstName</a:t>
            </a:r>
            <a:r>
              <a:rPr lang="pl-PL" dirty="0"/>
              <a:t>: "John",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lastName</a:t>
            </a:r>
            <a:r>
              <a:rPr lang="pl-PL" dirty="0"/>
              <a:t> : "</a:t>
            </a:r>
            <a:r>
              <a:rPr lang="pl-PL" dirty="0" err="1"/>
              <a:t>Doe</a:t>
            </a:r>
            <a:r>
              <a:rPr lang="pl-PL" dirty="0"/>
              <a:t>",</a:t>
            </a:r>
          </a:p>
          <a:p>
            <a:pPr marL="0" indent="0">
              <a:buNone/>
            </a:pPr>
            <a:r>
              <a:rPr lang="pl-PL" dirty="0"/>
              <a:t>  id     : 5566,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fullName</a:t>
            </a:r>
            <a:r>
              <a:rPr lang="pl-PL" dirty="0"/>
              <a:t> : </a:t>
            </a:r>
            <a:r>
              <a:rPr lang="pl-PL" dirty="0" err="1"/>
              <a:t>function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  return </a:t>
            </a:r>
            <a:r>
              <a:rPr lang="pl-PL" dirty="0" err="1"/>
              <a:t>this.firstName</a:t>
            </a:r>
            <a:r>
              <a:rPr lang="pl-PL" dirty="0"/>
              <a:t> + " " + </a:t>
            </a:r>
            <a:r>
              <a:rPr lang="pl-PL" dirty="0" err="1"/>
              <a:t>this.lastName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}</a:t>
            </a:r>
          </a:p>
          <a:p>
            <a:pPr marL="0" indent="0">
              <a:buNone/>
            </a:pPr>
            <a:r>
              <a:rPr lang="pl-PL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92606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97A89E-FF32-45E2-BE19-9BFB3AC3E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Samodzielnie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44A125-F16C-419A-8D22-8B664C415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Gdy jest używany samodzielnie, właścicielem jest obiekt globalny, więc odnosi się to do obiektu globalnego.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oknie przeglądarki obiekt globalny to [okno obiektu]: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x = </a:t>
            </a:r>
            <a:r>
              <a:rPr lang="pl-PL" dirty="0" err="1"/>
              <a:t>this</a:t>
            </a:r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850151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D4CEDC-4351-4A2C-B337-2695AAE2E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63D0D1-F1EC-431F-A6D9-973270013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funkcji JavaScript właścicielem tej funkcji jest domyślne powiązanie.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Tak więc w funkcji odnosi się to do obiektu globalnego [okno obiektu].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myFunction</a:t>
            </a:r>
            <a:r>
              <a:rPr lang="pl-PL" dirty="0"/>
              <a:t> () {</a:t>
            </a:r>
          </a:p>
          <a:p>
            <a:pPr marL="0" indent="0">
              <a:buNone/>
            </a:pPr>
            <a:r>
              <a:rPr lang="pl-PL" dirty="0"/>
              <a:t>   return </a:t>
            </a:r>
            <a:r>
              <a:rPr lang="pl-PL" dirty="0" err="1"/>
              <a:t>this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21224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C72454-C255-4132-906D-CBBF71AA7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event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D60806-7B6D-4693-992D-18247C9E1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&lt;button onclick="</a:t>
            </a:r>
            <a:r>
              <a:rPr lang="en-US" dirty="0" err="1"/>
              <a:t>this.style.display</a:t>
            </a:r>
            <a:r>
              <a:rPr lang="en-US" dirty="0"/>
              <a:t>='none’”&gt;</a:t>
            </a:r>
            <a:r>
              <a:rPr lang="pl-PL" dirty="0"/>
              <a:t>I już nie ma</a:t>
            </a:r>
            <a:r>
              <a:rPr lang="en-US" dirty="0"/>
              <a:t>!&lt;/button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850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935C46-5A85-44F1-A303-CFDBB8FFC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call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8070F5-1E5B-4242-9546-729836C01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 pomocą metody </a:t>
            </a:r>
            <a:r>
              <a:rPr lang="pl-PL" dirty="0" err="1"/>
              <a:t>call</a:t>
            </a:r>
            <a:r>
              <a:rPr lang="pl-PL" dirty="0"/>
              <a:t> () można zapisać metodę, która może być używana na różnych obiektach.</a:t>
            </a:r>
          </a:p>
        </p:txBody>
      </p:sp>
    </p:spTree>
    <p:extLst>
      <p:ext uri="{BB962C8B-B14F-4D97-AF65-F5344CB8AC3E}">
        <p14:creationId xmlns:p14="http://schemas.microsoft.com/office/powerpoint/2010/main" val="2757930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8CA540-C9C7-4B62-8DE8-3B9B67D15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513DD9-FEC9-47E8-A38F-17014C10816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person =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fullName</a:t>
            </a:r>
            <a:r>
              <a:rPr lang="pl-PL" dirty="0"/>
              <a:t>: </a:t>
            </a:r>
            <a:r>
              <a:rPr lang="pl-PL" dirty="0" err="1"/>
              <a:t>function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  return </a:t>
            </a:r>
            <a:r>
              <a:rPr lang="pl-PL" dirty="0" err="1"/>
              <a:t>this.firstName</a:t>
            </a:r>
            <a:r>
              <a:rPr lang="pl-PL" dirty="0"/>
              <a:t> + " " + </a:t>
            </a:r>
            <a:r>
              <a:rPr lang="pl-PL" dirty="0" err="1"/>
              <a:t>this.lastName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}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person1 =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firstName</a:t>
            </a:r>
            <a:r>
              <a:rPr lang="pl-PL" dirty="0"/>
              <a:t>:"John",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lastName</a:t>
            </a:r>
            <a:r>
              <a:rPr lang="pl-PL" dirty="0"/>
              <a:t>: "</a:t>
            </a:r>
            <a:r>
              <a:rPr lang="pl-PL" dirty="0" err="1"/>
              <a:t>Doe</a:t>
            </a:r>
            <a:r>
              <a:rPr lang="pl-PL" dirty="0"/>
              <a:t>",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DC0542A-C9B3-4511-9EBD-E2D1B0FE07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person2 =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firstName</a:t>
            </a:r>
            <a:r>
              <a:rPr lang="pl-PL" dirty="0"/>
              <a:t>:"Mary",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lastName</a:t>
            </a:r>
            <a:r>
              <a:rPr lang="pl-PL" dirty="0"/>
              <a:t>: "</a:t>
            </a:r>
            <a:r>
              <a:rPr lang="pl-PL" dirty="0" err="1"/>
              <a:t>Doe</a:t>
            </a:r>
            <a:r>
              <a:rPr lang="pl-PL" dirty="0"/>
              <a:t>",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x = </a:t>
            </a:r>
            <a:r>
              <a:rPr lang="pl-PL" dirty="0" err="1"/>
              <a:t>person.fullName.call</a:t>
            </a:r>
            <a:r>
              <a:rPr lang="pl-PL" dirty="0"/>
              <a:t>(person2);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9381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B60CE2-B99A-4FEC-B715-67A6ED268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CA0E5E-30B6-44AA-BD83-BC94BBD6FA7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person =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fullName</a:t>
            </a:r>
            <a:r>
              <a:rPr lang="pl-PL" dirty="0"/>
              <a:t>: </a:t>
            </a:r>
            <a:r>
              <a:rPr lang="pl-PL" dirty="0" err="1"/>
              <a:t>function</a:t>
            </a:r>
            <a:r>
              <a:rPr lang="pl-PL" dirty="0"/>
              <a:t>(</a:t>
            </a:r>
            <a:r>
              <a:rPr lang="pl-PL" dirty="0" err="1"/>
              <a:t>city</a:t>
            </a:r>
            <a:r>
              <a:rPr lang="pl-PL" dirty="0"/>
              <a:t>, country) {</a:t>
            </a:r>
          </a:p>
          <a:p>
            <a:pPr marL="0" indent="0">
              <a:buNone/>
            </a:pPr>
            <a:r>
              <a:rPr lang="pl-PL" dirty="0"/>
              <a:t>    return </a:t>
            </a:r>
            <a:r>
              <a:rPr lang="pl-PL" dirty="0" err="1"/>
              <a:t>this.firstName</a:t>
            </a:r>
            <a:r>
              <a:rPr lang="pl-PL" dirty="0"/>
              <a:t> + " " + </a:t>
            </a:r>
            <a:r>
              <a:rPr lang="pl-PL" dirty="0" err="1"/>
              <a:t>this.lastName</a:t>
            </a:r>
            <a:r>
              <a:rPr lang="pl-PL" dirty="0"/>
              <a:t> + "," + </a:t>
            </a:r>
            <a:r>
              <a:rPr lang="pl-PL" dirty="0" err="1"/>
              <a:t>city</a:t>
            </a:r>
            <a:r>
              <a:rPr lang="pl-PL" dirty="0"/>
              <a:t> + "," + country;</a:t>
            </a:r>
          </a:p>
          <a:p>
            <a:pPr marL="0" indent="0">
              <a:buNone/>
            </a:pPr>
            <a:r>
              <a:rPr lang="pl-PL" dirty="0"/>
              <a:t>  }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person1 =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firstName</a:t>
            </a:r>
            <a:r>
              <a:rPr lang="pl-PL" dirty="0"/>
              <a:t>:"John",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lastName</a:t>
            </a:r>
            <a:r>
              <a:rPr lang="pl-PL" dirty="0"/>
              <a:t>: "</a:t>
            </a:r>
            <a:r>
              <a:rPr lang="pl-PL" dirty="0" err="1"/>
              <a:t>Doe</a:t>
            </a:r>
            <a:r>
              <a:rPr lang="pl-PL" dirty="0"/>
              <a:t>",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62EDAC6-AB66-445A-B61F-66F3EF3972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person2 =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firstName</a:t>
            </a:r>
            <a:r>
              <a:rPr lang="pl-PL" dirty="0"/>
              <a:t>:"Mary",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lastName</a:t>
            </a:r>
            <a:r>
              <a:rPr lang="pl-PL" dirty="0"/>
              <a:t>: "</a:t>
            </a:r>
            <a:r>
              <a:rPr lang="pl-PL" dirty="0" err="1"/>
              <a:t>Doe</a:t>
            </a:r>
            <a:r>
              <a:rPr lang="pl-PL" dirty="0"/>
              <a:t>",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x = </a:t>
            </a:r>
            <a:r>
              <a:rPr lang="pl-PL" dirty="0" err="1"/>
              <a:t>person.fullName.call</a:t>
            </a:r>
            <a:r>
              <a:rPr lang="pl-PL" dirty="0"/>
              <a:t>(person1, "Oslo", "</a:t>
            </a:r>
            <a:r>
              <a:rPr lang="pl-PL" dirty="0" err="1"/>
              <a:t>Norway</a:t>
            </a:r>
            <a:r>
              <a:rPr lang="pl-PL" dirty="0"/>
              <a:t>");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94868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</TotalTime>
  <Words>507</Words>
  <Application>Microsoft Office PowerPoint</Application>
  <PresentationFormat>Panoramiczny</PresentationFormat>
  <Paragraphs>91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Integralny</vt:lpstr>
      <vt:lpstr>This</vt:lpstr>
      <vt:lpstr>Wstęp</vt:lpstr>
      <vt:lpstr>Obiekt</vt:lpstr>
      <vt:lpstr>Samodzielnie</vt:lpstr>
      <vt:lpstr>Funkcja</vt:lpstr>
      <vt:lpstr>event</vt:lpstr>
      <vt:lpstr>call</vt:lpstr>
      <vt:lpstr>Przykład</vt:lpstr>
      <vt:lpstr>Przykład 2</vt:lpstr>
      <vt:lpstr>APPly</vt:lpstr>
      <vt:lpstr>Przykład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</dc:title>
  <dc:creator>Damian Radzik</dc:creator>
  <cp:lastModifiedBy>Damian Radzik</cp:lastModifiedBy>
  <cp:revision>3</cp:revision>
  <dcterms:created xsi:type="dcterms:W3CDTF">2018-12-07T06:57:34Z</dcterms:created>
  <dcterms:modified xsi:type="dcterms:W3CDTF">2018-12-07T07:15:56Z</dcterms:modified>
</cp:coreProperties>
</file>