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2335F-86B4-49E0-B8C4-C504E3BFCF54}" v="12" dt="2019-02-18T08:57:22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28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264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14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82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04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997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852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46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432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85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7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965DF4E-FAE3-4703-9A6F-1DCFFBB500CE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553240-B80F-47EC-9368-403150F05F1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19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FD42F7-96A8-42DC-8F06-C677F3AEE5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Ekran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1FF4E81-EE59-4466-8CC3-744E20693D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BOM</a:t>
            </a:r>
          </a:p>
        </p:txBody>
      </p:sp>
    </p:spTree>
    <p:extLst>
      <p:ext uri="{BB962C8B-B14F-4D97-AF65-F5344CB8AC3E}">
        <p14:creationId xmlns:p14="http://schemas.microsoft.com/office/powerpoint/2010/main" val="1563499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C7D30A-AF06-469C-95AF-ED5B11E30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8C39C1-BA92-4C66-B238-63C3A92F4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</a:p>
          <a:p>
            <a:pPr marL="0" indent="0">
              <a:buNone/>
            </a:pPr>
            <a:r>
              <a:rPr lang="pl-PL" dirty="0"/>
              <a:t>"Kolor " + </a:t>
            </a:r>
            <a:r>
              <a:rPr lang="pl-PL" dirty="0" err="1"/>
              <a:t>screen.colorDepth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8542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A3B8D0-1111-443B-AD5C-38D62159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E870E3-E958-4080-B861-14DDE4E39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Model obiektu przeglądarki (BOM)</a:t>
            </a:r>
          </a:p>
          <a:p>
            <a:pPr marL="0" indent="0">
              <a:buNone/>
            </a:pPr>
            <a:r>
              <a:rPr lang="pl-PL" dirty="0"/>
              <a:t>Nie ma oficjalnych standardów dla modelu obiektów przeglądarki (BOM).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Ponieważ współczesne przeglądarki zaimplementowały (prawie) te same metody i właściwości dla interaktywności JavaScript, często określa się je jako metody i właściwości BOM.</a:t>
            </a:r>
          </a:p>
        </p:txBody>
      </p:sp>
    </p:spTree>
    <p:extLst>
      <p:ext uri="{BB962C8B-B14F-4D97-AF65-F5344CB8AC3E}">
        <p14:creationId xmlns:p14="http://schemas.microsoft.com/office/powerpoint/2010/main" val="31257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2F8E7D-35C5-4481-8D8E-701E7CB01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Window</a:t>
            </a:r>
            <a:r>
              <a:rPr lang="pl-PL" dirty="0"/>
              <a:t> Object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1A46A0-68F7-45EB-AC19-DBBE57C48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Obiekt okna jest obsługiwany przez wszystkie przeglądarki. Reprezentuje okno przeglądarki.</a:t>
            </a:r>
          </a:p>
          <a:p>
            <a:pPr marL="0" indent="0">
              <a:buNone/>
            </a:pPr>
            <a:r>
              <a:rPr lang="pl-PL" dirty="0"/>
              <a:t>Wszystkie globalne obiekty JavaScript, funkcje i zmienne automatycznie stają się członkami obiektu okna.</a:t>
            </a:r>
          </a:p>
          <a:p>
            <a:pPr marL="0" indent="0">
              <a:buNone/>
            </a:pPr>
            <a:r>
              <a:rPr lang="pl-PL" dirty="0"/>
              <a:t>Zmienne globalne są właściwościami obiektu okna.</a:t>
            </a:r>
          </a:p>
          <a:p>
            <a:pPr marL="0" indent="0">
              <a:buNone/>
            </a:pPr>
            <a:r>
              <a:rPr lang="pl-PL" dirty="0"/>
              <a:t>Funkcje globalne są metodami obiektu okna.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Nawet obiekt dokumentu (HTML DOM) jest właściwością obiektu </a:t>
            </a:r>
            <a:r>
              <a:rPr lang="pl-PL" dirty="0" err="1"/>
              <a:t>window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 err="1"/>
              <a:t>window.document.getElementById</a:t>
            </a:r>
            <a:r>
              <a:rPr lang="pl-PL" dirty="0"/>
              <a:t> ("</a:t>
            </a:r>
            <a:r>
              <a:rPr lang="pl-PL" dirty="0" err="1"/>
              <a:t>header</a:t>
            </a:r>
            <a:r>
              <a:rPr lang="pl-PL" dirty="0"/>
              <a:t>");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jest taki sam jak:</a:t>
            </a:r>
          </a:p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 ("</a:t>
            </a:r>
            <a:r>
              <a:rPr lang="pl-PL" dirty="0" err="1"/>
              <a:t>header</a:t>
            </a:r>
            <a:r>
              <a:rPr lang="pl-PL" dirty="0"/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val="160253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E9403A-2F28-432D-8BC4-5A018292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Rozmiar okna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9CE468-F025-4CB8-B70D-B6EE9F287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 określenia rozmiaru okna przeglądarki można użyć dwóch właściwości.</a:t>
            </a:r>
          </a:p>
          <a:p>
            <a:pPr marL="0" indent="0">
              <a:buNone/>
            </a:pPr>
            <a:r>
              <a:rPr lang="pl-PL" dirty="0"/>
              <a:t>Obie właściwości zwracają rozmiary w pikselach: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window.innerHeight</a:t>
            </a:r>
            <a:r>
              <a:rPr lang="pl-PL" dirty="0"/>
              <a:t> - wewnętrzna wysokość okna przeglądarki (w pikselach)</a:t>
            </a:r>
          </a:p>
          <a:p>
            <a:pPr marL="0" indent="0">
              <a:buNone/>
            </a:pPr>
            <a:r>
              <a:rPr lang="pl-PL" dirty="0" err="1"/>
              <a:t>window.innerWidth</a:t>
            </a:r>
            <a:r>
              <a:rPr lang="pl-PL" dirty="0"/>
              <a:t> - wewnętrzna szerokość okna przeglądarki (w pikselach)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Okno przeglądarki (okienko przeglądarki) NIE zawiera pasków narzędzi i pasków przewijania.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588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AA1B7-515E-4771-A02F-78DD8D326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8FB376-273C-4314-AFE3-F2714CF76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window.addEventListener</a:t>
            </a:r>
            <a:r>
              <a:rPr lang="pl-PL" dirty="0"/>
              <a:t>("</a:t>
            </a:r>
            <a:r>
              <a:rPr lang="pl-PL" dirty="0" err="1"/>
              <a:t>resize</a:t>
            </a:r>
            <a:r>
              <a:rPr lang="pl-PL" dirty="0"/>
              <a:t>", </a:t>
            </a:r>
            <a:r>
              <a:rPr lang="pl-PL" dirty="0" err="1"/>
              <a:t>function</a:t>
            </a:r>
            <a:r>
              <a:rPr lang="pl-PL" dirty="0"/>
              <a:t>(){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w = </a:t>
            </a:r>
            <a:r>
              <a:rPr lang="pl-PL" dirty="0" err="1"/>
              <a:t>window.innerWidth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h = </a:t>
            </a:r>
            <a:r>
              <a:rPr lang="pl-PL" dirty="0" err="1"/>
              <a:t>window.innerHeight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"Szerokość: " + w + ", wysokość: " + h + ".";;</a:t>
            </a:r>
          </a:p>
          <a:p>
            <a:pPr marL="0" indent="0">
              <a:buNone/>
            </a:pPr>
            <a:r>
              <a:rPr lang="pl-PL" dirty="0"/>
              <a:t>});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952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3A9ED7-8B41-473A-ABFD-55E658CC3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Niektóre inne metody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A2470A-4180-4C58-A50B-94021BEBA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window.open</a:t>
            </a:r>
            <a:r>
              <a:rPr lang="pl-PL" dirty="0"/>
              <a:t> () - otwórz nowe okno</a:t>
            </a:r>
          </a:p>
          <a:p>
            <a:pPr marL="0" indent="0">
              <a:buNone/>
            </a:pPr>
            <a:r>
              <a:rPr lang="pl-PL" dirty="0" err="1"/>
              <a:t>window.close</a:t>
            </a:r>
            <a:r>
              <a:rPr lang="pl-PL" dirty="0"/>
              <a:t> () - zamknij bieżące okno</a:t>
            </a:r>
          </a:p>
          <a:p>
            <a:pPr marL="0" indent="0">
              <a:buNone/>
            </a:pPr>
            <a:r>
              <a:rPr lang="pl-PL" dirty="0" err="1"/>
              <a:t>window.moveTo</a:t>
            </a:r>
            <a:r>
              <a:rPr lang="pl-PL" dirty="0"/>
              <a:t> () - przenieś bieżące okno</a:t>
            </a:r>
          </a:p>
          <a:p>
            <a:pPr marL="0" indent="0">
              <a:buNone/>
            </a:pPr>
            <a:r>
              <a:rPr lang="pl-PL" dirty="0" err="1"/>
              <a:t>window.resizeTo</a:t>
            </a:r>
            <a:r>
              <a:rPr lang="pl-PL" dirty="0"/>
              <a:t> () - zmiana rozmiaru bieżącego okna</a:t>
            </a:r>
          </a:p>
        </p:txBody>
      </p:sp>
    </p:spTree>
    <p:extLst>
      <p:ext uri="{BB962C8B-B14F-4D97-AF65-F5344CB8AC3E}">
        <p14:creationId xmlns:p14="http://schemas.microsoft.com/office/powerpoint/2010/main" val="1952019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E4B255-EA6F-4436-9FC1-FCD445DED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30C874-80D6-4733-BBAE-DE6A4E79B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window.screen</a:t>
            </a:r>
            <a:r>
              <a:rPr lang="pl-PL" dirty="0"/>
              <a:t> zawiera informacje o ekranie użytkownika.</a:t>
            </a:r>
          </a:p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window.screen</a:t>
            </a:r>
            <a:r>
              <a:rPr lang="pl-PL" dirty="0"/>
              <a:t> można zapisać bez prefiksu okna.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Właściwości:</a:t>
            </a:r>
          </a:p>
          <a:p>
            <a:pPr marL="0" indent="0">
              <a:buNone/>
            </a:pPr>
            <a:r>
              <a:rPr lang="pl-PL" dirty="0" err="1"/>
              <a:t>screen.width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screen.height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screen.availWidth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screen.availHeight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screen.colorDepth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screen.pixelDepth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2655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8A43DC-B13F-4515-AE1B-453E4FFC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5CD7AB-AE7D-4FF8-9B55-88FBF7BE3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</a:p>
          <a:p>
            <a:pPr marL="0" indent="0">
              <a:buNone/>
            </a:pPr>
            <a:r>
              <a:rPr lang="pl-PL" dirty="0"/>
              <a:t>"Ekran ma " + </a:t>
            </a:r>
            <a:r>
              <a:rPr lang="pl-PL" dirty="0" err="1"/>
              <a:t>screen.width</a:t>
            </a:r>
            <a:r>
              <a:rPr lang="pl-PL" dirty="0"/>
              <a:t> + "x" + </a:t>
            </a:r>
            <a:r>
              <a:rPr lang="pl-PL" dirty="0" err="1"/>
              <a:t>screen.height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2257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522F38-D3E8-48E4-8759-9DFF47CE1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24F9DD-3395-4EE1-A7CE-5DE4FF90F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</a:t>
            </a:r>
          </a:p>
          <a:p>
            <a:pPr marL="0" indent="0">
              <a:buNone/>
            </a:pPr>
            <a:r>
              <a:rPr lang="en-US" dirty="0"/>
              <a:t>"</a:t>
            </a:r>
            <a:r>
              <a:rPr lang="en-US" dirty="0" err="1"/>
              <a:t>Interfejs</a:t>
            </a:r>
            <a:r>
              <a:rPr lang="en-US" dirty="0"/>
              <a:t> ma " + </a:t>
            </a:r>
            <a:r>
              <a:rPr lang="en-US" dirty="0" err="1"/>
              <a:t>screen.availWidth</a:t>
            </a:r>
            <a:r>
              <a:rPr lang="en-US" dirty="0"/>
              <a:t> + "x" + </a:t>
            </a:r>
            <a:r>
              <a:rPr lang="en-US" dirty="0" err="1"/>
              <a:t>screen.availHeight</a:t>
            </a:r>
            <a:r>
              <a:rPr lang="en-US" dirty="0"/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3225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51</TotalTime>
  <Words>371</Words>
  <Application>Microsoft Office PowerPoint</Application>
  <PresentationFormat>Panoramiczny</PresentationFormat>
  <Paragraphs>57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Integralny</vt:lpstr>
      <vt:lpstr>Ekran</vt:lpstr>
      <vt:lpstr>Wstęp</vt:lpstr>
      <vt:lpstr>The Window Object</vt:lpstr>
      <vt:lpstr>Rozmiar okna</vt:lpstr>
      <vt:lpstr>Przykład</vt:lpstr>
      <vt:lpstr>Niektóre inne metody</vt:lpstr>
      <vt:lpstr>Wstęp</vt:lpstr>
      <vt:lpstr>Przykład</vt:lpstr>
      <vt:lpstr>Przykład 2</vt:lpstr>
      <vt:lpstr>Przykład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</dc:title>
  <dc:creator>Damian Radzik</dc:creator>
  <cp:lastModifiedBy>Damian Radzik</cp:lastModifiedBy>
  <cp:revision>3</cp:revision>
  <dcterms:created xsi:type="dcterms:W3CDTF">2019-02-17T12:02:29Z</dcterms:created>
  <dcterms:modified xsi:type="dcterms:W3CDTF">2019-02-22T08:32:39Z</dcterms:modified>
</cp:coreProperties>
</file>