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2c0bebdc908efcab" providerId="LiveId" clId="{5091023D-487F-4E3E-9F66-F1D93312F697}"/>
    <pc:docChg chg="custSel modSld">
      <pc:chgData name="Damian Radzik" userId="2c0bebdc908efcab" providerId="LiveId" clId="{5091023D-487F-4E3E-9F66-F1D93312F697}" dt="2018-11-28T07:05:17.789" v="396" actId="20577"/>
      <pc:docMkLst>
        <pc:docMk/>
      </pc:docMkLst>
      <pc:sldChg chg="modSp">
        <pc:chgData name="Damian Radzik" userId="2c0bebdc908efcab" providerId="LiveId" clId="{5091023D-487F-4E3E-9F66-F1D93312F697}" dt="2018-11-28T07:05:17.789" v="396" actId="20577"/>
        <pc:sldMkLst>
          <pc:docMk/>
          <pc:sldMk cId="3241118637" sldId="257"/>
        </pc:sldMkLst>
        <pc:spChg chg="mod">
          <ac:chgData name="Damian Radzik" userId="2c0bebdc908efcab" providerId="LiveId" clId="{5091023D-487F-4E3E-9F66-F1D93312F697}" dt="2018-11-28T07:05:17.789" v="396" actId="20577"/>
          <ac:spMkLst>
            <pc:docMk/>
            <pc:sldMk cId="3241118637" sldId="257"/>
            <ac:spMk id="4" creationId="{AE3045AF-231B-45FA-A453-1479CF889D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7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58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33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5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62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77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58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00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69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69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08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4195F5-E4F4-4A21-AD4A-8C2B9BD98B4C}" type="datetimeFigureOut">
              <a:rPr lang="pl-PL" smtClean="0"/>
              <a:t>28.11.2018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BE76419-9284-404E-BC1A-B0F70125A92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22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F0219E-9F0F-4E5C-808D-631930A3C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Zadania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D4DE02-0347-4D79-8BF2-11E18BFD0C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63020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F8AE70-F6BB-4207-A0C3-4CDA118C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94B162-BAB7-4CA8-B88F-71B49AFFA1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Pierwszą cyfrę mnożymy przez 1,</a:t>
            </a:r>
          </a:p>
          <a:p>
            <a:pPr marL="0" indent="0">
              <a:buNone/>
            </a:pPr>
            <a:r>
              <a:rPr lang="pl-PL" dirty="0"/>
              <a:t>drugą cyfrę mnożymy przez 3,</a:t>
            </a:r>
          </a:p>
          <a:p>
            <a:pPr marL="0" indent="0">
              <a:buNone/>
            </a:pPr>
            <a:r>
              <a:rPr lang="pl-PL" dirty="0"/>
              <a:t>trzecią cyfrę mnożymy przez 7,</a:t>
            </a:r>
          </a:p>
          <a:p>
            <a:pPr marL="0" indent="0">
              <a:buNone/>
            </a:pPr>
            <a:r>
              <a:rPr lang="pl-PL" dirty="0"/>
              <a:t>czwarta cyfrę mnożymy przez 9,</a:t>
            </a:r>
          </a:p>
          <a:p>
            <a:pPr marL="0" indent="0">
              <a:buNone/>
            </a:pPr>
            <a:r>
              <a:rPr lang="pl-PL" dirty="0"/>
              <a:t>piątą cyfrę mnożymy przez 1,</a:t>
            </a:r>
          </a:p>
          <a:p>
            <a:pPr marL="0" indent="0">
              <a:buNone/>
            </a:pPr>
            <a:r>
              <a:rPr lang="pl-PL" dirty="0"/>
              <a:t>szóstą cyfrę mnożymy przez 3,</a:t>
            </a:r>
          </a:p>
          <a:p>
            <a:pPr marL="0" indent="0">
              <a:buNone/>
            </a:pPr>
            <a:r>
              <a:rPr lang="pl-PL" dirty="0"/>
              <a:t>siódmą cyfrę mnożymy przez 7,</a:t>
            </a:r>
          </a:p>
          <a:p>
            <a:pPr marL="0" indent="0">
              <a:buNone/>
            </a:pPr>
            <a:r>
              <a:rPr lang="pl-PL" dirty="0"/>
              <a:t>ósmą cyfrę mnożymy przez 9,</a:t>
            </a:r>
          </a:p>
          <a:p>
            <a:pPr marL="0" indent="0">
              <a:buNone/>
            </a:pPr>
            <a:r>
              <a:rPr lang="pl-PL" dirty="0"/>
              <a:t>dziewiątą cyfrę mnożymy przez 1,</a:t>
            </a:r>
          </a:p>
          <a:p>
            <a:pPr marL="0" indent="0">
              <a:buNone/>
            </a:pPr>
            <a:r>
              <a:rPr lang="pl-PL" dirty="0"/>
              <a:t>dziesiątą cyfrę mnożymy przez 3,</a:t>
            </a:r>
          </a:p>
          <a:p>
            <a:pPr marL="0" indent="0">
              <a:buNone/>
            </a:pPr>
            <a:r>
              <a:rPr lang="pl-PL" dirty="0"/>
              <a:t>jedenastą cyfrę mnożymy przez 1.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3045AF-231B-45FA-A453-1479CF889D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Tak uzyskane 11 iloczynów dodajemy do siebie. </a:t>
            </a:r>
          </a:p>
          <a:p>
            <a:pPr marL="0" indent="0">
              <a:buNone/>
            </a:pPr>
            <a:r>
              <a:rPr lang="pl-PL" dirty="0"/>
              <a:t>Jeśli ostatnia cyfra tej sumy jest zerem to podany PESEL jest prawidłowy. </a:t>
            </a:r>
          </a:p>
          <a:p>
            <a:pPr marL="0" indent="0">
              <a:buNone/>
            </a:pPr>
            <a:r>
              <a:rPr lang="pl-PL" dirty="0"/>
              <a:t>10 cyfra oznacza płeć</a:t>
            </a:r>
          </a:p>
          <a:p>
            <a:pPr marL="0" indent="0">
              <a:buNone/>
            </a:pPr>
            <a:r>
              <a:rPr lang="pl-PL" dirty="0"/>
              <a:t>Wypisać:</a:t>
            </a:r>
          </a:p>
          <a:p>
            <a:pPr marL="0" indent="0">
              <a:buNone/>
            </a:pPr>
            <a:r>
              <a:rPr lang="pl-PL" dirty="0"/>
              <a:t>Czy poprawny jest dzień, miesiąc, rok, suma kontrolna ,ilość znaków w peselu, jaka jest płeć, data urodzenia wraz z pełnym rokiem oraz miesiącem słownie.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11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8F224-7DE7-4760-8DAC-6A8BEA36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009F43-CFAC-4A91-94B8-1DB86D003C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Napisz program który będzie zamieniał liczby arabskie na rzymskie i odwrotnie.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F8E2F5-74E9-425C-8CAA-EF0875B6E8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I = 1</a:t>
            </a:r>
          </a:p>
          <a:p>
            <a:r>
              <a:rPr lang="pl-PL" dirty="0"/>
              <a:t>V = 5</a:t>
            </a:r>
          </a:p>
          <a:p>
            <a:r>
              <a:rPr lang="pl-PL" dirty="0"/>
              <a:t>X = 10</a:t>
            </a:r>
          </a:p>
          <a:p>
            <a:r>
              <a:rPr lang="pl-PL" dirty="0"/>
              <a:t>L = 50</a:t>
            </a:r>
          </a:p>
          <a:p>
            <a:r>
              <a:rPr lang="pl-PL" dirty="0"/>
              <a:t>C = 100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104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6A746E-BEB7-4BD9-80A9-DD70F31C5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BA26B-20C4-4720-8E09-C413A07493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Napisz skrypt który będzie zamieniał wyrazy na stary sposób pisania smsów.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6011B51-B577-426C-ACD5-84F5A1D58A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Cyfra 	 Litery </a:t>
            </a:r>
          </a:p>
          <a:p>
            <a:pPr marL="0" indent="0">
              <a:buNone/>
            </a:pPr>
            <a:r>
              <a:rPr lang="pl-PL" dirty="0"/>
              <a:t>  2	 ABC</a:t>
            </a:r>
          </a:p>
          <a:p>
            <a:pPr marL="0" indent="0">
              <a:buNone/>
            </a:pPr>
            <a:r>
              <a:rPr lang="pl-PL" dirty="0"/>
              <a:t>  3	 DEF</a:t>
            </a:r>
          </a:p>
          <a:p>
            <a:pPr marL="0" indent="0">
              <a:buNone/>
            </a:pPr>
            <a:r>
              <a:rPr lang="pl-PL" dirty="0"/>
              <a:t>  4	 GHI</a:t>
            </a:r>
          </a:p>
          <a:p>
            <a:pPr marL="0" indent="0">
              <a:buNone/>
            </a:pPr>
            <a:r>
              <a:rPr lang="pl-PL" dirty="0"/>
              <a:t>  5	 JKL</a:t>
            </a:r>
          </a:p>
          <a:p>
            <a:pPr marL="0" indent="0">
              <a:buNone/>
            </a:pPr>
            <a:r>
              <a:rPr lang="pl-PL" dirty="0"/>
              <a:t>  6	 MNO</a:t>
            </a:r>
          </a:p>
          <a:p>
            <a:pPr marL="0" indent="0">
              <a:buNone/>
            </a:pPr>
            <a:r>
              <a:rPr lang="pl-PL" dirty="0"/>
              <a:t>  7	 PQRS</a:t>
            </a:r>
          </a:p>
          <a:p>
            <a:pPr marL="0" indent="0">
              <a:buNone/>
            </a:pPr>
            <a:r>
              <a:rPr lang="pl-PL" dirty="0"/>
              <a:t>  8	 TUV</a:t>
            </a:r>
          </a:p>
          <a:p>
            <a:pPr marL="0" indent="0">
              <a:buNone/>
            </a:pPr>
            <a:r>
              <a:rPr lang="pl-PL" dirty="0"/>
              <a:t>  9	 WXYZ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56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DBD8BA-DC85-4401-B625-F812CE3CC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Kodowanie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0835ADF-7A48-4C84-BE4C-6B6DA91DE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Napisz skrypt który zastosuje kod cezara czyli zamieni litery na inne litery </a:t>
            </a:r>
            <a:r>
              <a:rPr lang="pl-PL"/>
              <a:t>o określony liczbę.</a:t>
            </a:r>
          </a:p>
        </p:txBody>
      </p:sp>
    </p:spTree>
    <p:extLst>
      <p:ext uri="{BB962C8B-B14F-4D97-AF65-F5344CB8AC3E}">
        <p14:creationId xmlns:p14="http://schemas.microsoft.com/office/powerpoint/2010/main" val="3652088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223</TotalTime>
  <Words>186</Words>
  <Application>Microsoft Office PowerPoint</Application>
  <PresentationFormat>Panoramiczny</PresentationFormat>
  <Paragraphs>39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Integralny</vt:lpstr>
      <vt:lpstr>Zadania</vt:lpstr>
      <vt:lpstr>PESEL</vt:lpstr>
      <vt:lpstr>Zamiana</vt:lpstr>
      <vt:lpstr>T9</vt:lpstr>
      <vt:lpstr>Kodowanie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Zadania</dc:title>
  <dc:creator>Damian Radzik</dc:creator>
  <cp:lastModifiedBy>Damian Radzik</cp:lastModifiedBy>
  <cp:revision>5</cp:revision>
  <dcterms:created xsi:type="dcterms:W3CDTF">2018-11-08T16:03:41Z</dcterms:created>
  <dcterms:modified xsi:type="dcterms:W3CDTF">2018-11-28T08:43:45Z</dcterms:modified>
</cp:coreProperties>
</file>