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8DC68B-56DE-4761-9105-8D31ABDF2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A7AF445-1374-42C8-AF65-C1094F8958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6AFE43E-B68A-4222-AC82-C8CF2D44C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A639-C195-4CC7-8733-50CF0D2233B5}" type="datetimeFigureOut">
              <a:rPr lang="pl-PL" smtClean="0"/>
              <a:t>18.11.2019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C9563F2-E582-43A2-869F-2C10B00CD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3699B93-22D2-4AFD-9EE4-92AA2831C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37E6-E16C-4ED8-B8B4-90AFE6CA0F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3621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E6FD53-3B72-41D3-884E-217624801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D566308-14E0-4BB5-9E47-6954A050F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F61AA51-A284-44A9-95AC-9617B269B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A639-C195-4CC7-8733-50CF0D2233B5}" type="datetimeFigureOut">
              <a:rPr lang="pl-PL" smtClean="0"/>
              <a:t>18.11.2019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0D6E5B3-7B40-4C33-9F55-20FB986FF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B46FE81-3C80-47AD-85DD-571DB5212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37E6-E16C-4ED8-B8B4-90AFE6CA0F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6434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9639AFCA-28C0-4701-810C-3DB8E3D946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1C45D76-D345-4D37-A3B0-87428A36CA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BE55025-28AA-4BBD-BB2C-054CF24EA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A639-C195-4CC7-8733-50CF0D2233B5}" type="datetimeFigureOut">
              <a:rPr lang="pl-PL" smtClean="0"/>
              <a:t>18.11.2019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6F422CF-6CA3-4719-A706-CA9F68503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560ABA7-15D8-40BF-AB0B-8B4355E4C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37E6-E16C-4ED8-B8B4-90AFE6CA0F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1894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232E6F-4C18-4D56-B80F-112C176A7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3488B4-5BBC-4C65-83A1-E4100DEB5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A5A59B7-3BD7-4131-945A-96F36713B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A639-C195-4CC7-8733-50CF0D2233B5}" type="datetimeFigureOut">
              <a:rPr lang="pl-PL" smtClean="0"/>
              <a:t>18.11.2019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EB7F43D-0516-4C4D-A178-6C4928998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C352FBD-D491-41CD-9C83-9CCE10725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37E6-E16C-4ED8-B8B4-90AFE6CA0F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4004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29F67D-72D3-445E-B9BB-4283C7859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84EE838-48DA-409A-A490-557353DDD1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555F504-4298-4260-BBFF-7209B672F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A639-C195-4CC7-8733-50CF0D2233B5}" type="datetimeFigureOut">
              <a:rPr lang="pl-PL" smtClean="0"/>
              <a:t>18.11.2019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628DE60-D2AF-4DCB-9B8A-D2D7ADD05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5FDE576-0C4B-4AFD-BFFA-1B91605B8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37E6-E16C-4ED8-B8B4-90AFE6CA0F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231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6E2E5B-35AD-43B8-ABB3-675AD0293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F939B4-49AB-4C34-9ADD-3B3D3C79B1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F307C8A-51D2-432D-87C3-04876E05AC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A3CFF8D-A36B-417E-BD6E-F59B01B8A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A639-C195-4CC7-8733-50CF0D2233B5}" type="datetimeFigureOut">
              <a:rPr lang="pl-PL" smtClean="0"/>
              <a:t>18.11.2019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31805B9-E6B6-48D4-A465-3AA13CD40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3900EAE-C188-4577-BFCA-DCEF260BB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37E6-E16C-4ED8-B8B4-90AFE6CA0F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5016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865AFE-1FD2-41E9-AB3D-6015EBFAE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06508DB-E2C1-4EFF-B39C-615181A6C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F585B14-9871-4824-AD0E-194D683CEB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065B7F1-D0F8-44B0-9AD0-94988D01CF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7F752A2-6DAF-426B-9772-C43519A9EA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BF0EFBD0-58F0-4E48-8FC2-269B1ECB3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A639-C195-4CC7-8733-50CF0D2233B5}" type="datetimeFigureOut">
              <a:rPr lang="pl-PL" smtClean="0"/>
              <a:t>18.11.2019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B43EE6A5-C392-42DE-BA04-BE72EB3D7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C09CA57-9735-47FB-BA5A-A7C221880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37E6-E16C-4ED8-B8B4-90AFE6CA0F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2959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A78856-F3B9-4795-A7D8-2E4040C97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6423A83-70DB-4569-B092-98870B28A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A639-C195-4CC7-8733-50CF0D2233B5}" type="datetimeFigureOut">
              <a:rPr lang="pl-PL" smtClean="0"/>
              <a:t>18.11.2019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2491A4E-92E9-456A-8FBE-0E9D28849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CE7E743-255C-42E8-8E7D-F71B778A8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37E6-E16C-4ED8-B8B4-90AFE6CA0F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9202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8481C92-860C-40B6-86AD-F8F7BE7C4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A639-C195-4CC7-8733-50CF0D2233B5}" type="datetimeFigureOut">
              <a:rPr lang="pl-PL" smtClean="0"/>
              <a:t>18.11.2019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1DDCAC14-D3DC-40E9-9D16-9ABF0C9C8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D59B133-8958-45B7-9B63-FEF9C7397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37E6-E16C-4ED8-B8B4-90AFE6CA0F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021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16D133-878F-4CD7-B12C-DD2F60251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1B79BF-CF7A-42FC-B53C-D61EA7E0D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A23793A-A735-49FA-837F-70E0DB0CDB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01C407B-B11A-4EBA-865E-70B15B421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A639-C195-4CC7-8733-50CF0D2233B5}" type="datetimeFigureOut">
              <a:rPr lang="pl-PL" smtClean="0"/>
              <a:t>18.11.2019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D4E299C-2796-4A5E-B092-BEA16D852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3E0D78F-67B6-42E7-B0EE-816DAD54C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37E6-E16C-4ED8-B8B4-90AFE6CA0F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3886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754E2-2596-41C9-8829-818600705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E6B0CD6E-15F1-4057-9C57-66BAD109E8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0E8269C-7AEF-4B60-A3D5-07FCAEC0F3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4A36D69-F5A2-4E85-A6D4-D2749FF17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A639-C195-4CC7-8733-50CF0D2233B5}" type="datetimeFigureOut">
              <a:rPr lang="pl-PL" smtClean="0"/>
              <a:t>18.11.2019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3F63D67-177B-44D9-922C-26A77ED6C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446CDA0-BE3D-4476-953D-E15DBA465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37E6-E16C-4ED8-B8B4-90AFE6CA0F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8846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CA2CCEC4-FD91-4A1A-8231-EFAD160AE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9C2D3E6-B57E-4F8D-994F-7AC1A51BF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70F4A57-FFE7-4FE0-BE68-080E34BEA8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FA639-C195-4CC7-8733-50CF0D2233B5}" type="datetimeFigureOut">
              <a:rPr lang="pl-PL" smtClean="0"/>
              <a:t>18.11.2019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06F6764-B1D8-4EED-95D2-6695A7DA5A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F7A6A90-4715-46F3-A942-69CE78FEF2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E37E6-E16C-4ED8-B8B4-90AFE6CA0F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717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0AE1B2-DB6D-41FC-951E-BC166E585E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Data i czas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2537116-C3FC-4A1C-9257-2583007DB0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PHP</a:t>
            </a:r>
          </a:p>
        </p:txBody>
      </p:sp>
    </p:spTree>
    <p:extLst>
      <p:ext uri="{BB962C8B-B14F-4D97-AF65-F5344CB8AC3E}">
        <p14:creationId xmlns:p14="http://schemas.microsoft.com/office/powerpoint/2010/main" val="3206392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1E1E7B-3B78-4107-A304-F686C22B7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0AEC35-4221-4581-9310-8A63B27EC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&lt;?php</a:t>
            </a:r>
            <a:br>
              <a:rPr lang="en-US" dirty="0"/>
            </a:br>
            <a:r>
              <a:rPr lang="en-US" dirty="0"/>
              <a:t>$d=</a:t>
            </a:r>
            <a:r>
              <a:rPr lang="en-US" dirty="0" err="1"/>
              <a:t>mktime</a:t>
            </a:r>
            <a:r>
              <a:rPr lang="en-US" dirty="0"/>
              <a:t>(11, 14, 54, 8, 12, 2014);</a:t>
            </a:r>
            <a:br>
              <a:rPr lang="en-US" dirty="0"/>
            </a:br>
            <a:r>
              <a:rPr lang="en-US" dirty="0"/>
              <a:t>echo "Created date is " . date("Y-m-d h:i:sa", $d);</a:t>
            </a:r>
            <a:br>
              <a:rPr lang="en-US" dirty="0"/>
            </a:br>
            <a:r>
              <a:rPr lang="en-US" dirty="0"/>
              <a:t>?&gt;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7041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32D332-33C2-4BCC-9DED-A1CAB4329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Zmiana wyglądu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D19053E-5D00-41D7-93BE-D1581AAB2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Funkcja PHP </a:t>
            </a:r>
            <a:r>
              <a:rPr lang="pl-PL" dirty="0" err="1"/>
              <a:t>strtotime</a:t>
            </a:r>
            <a:r>
              <a:rPr lang="pl-PL" dirty="0"/>
              <a:t> () służy do konwertowania czytelnego dla człowieka ciągu daty na uniksowy znacznik czasu (liczba sekund od 1 stycznia 1970 r. 00:00:00 GMT).</a:t>
            </a:r>
          </a:p>
        </p:txBody>
      </p:sp>
    </p:spTree>
    <p:extLst>
      <p:ext uri="{BB962C8B-B14F-4D97-AF65-F5344CB8AC3E}">
        <p14:creationId xmlns:p14="http://schemas.microsoft.com/office/powerpoint/2010/main" val="220487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EAF196-7CD7-4686-ADD1-9D469FE84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CF03D5-2894-4627-BCF7-B5FB52E9C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&lt;?php</a:t>
            </a:r>
            <a:br>
              <a:rPr lang="en-US" dirty="0"/>
            </a:br>
            <a:r>
              <a:rPr lang="en-US" dirty="0"/>
              <a:t>$d=</a:t>
            </a:r>
            <a:r>
              <a:rPr lang="en-US" dirty="0" err="1"/>
              <a:t>strtotime</a:t>
            </a:r>
            <a:r>
              <a:rPr lang="en-US" dirty="0"/>
              <a:t>("10:30pm April 15 2014");</a:t>
            </a:r>
            <a:br>
              <a:rPr lang="en-US" dirty="0"/>
            </a:br>
            <a:r>
              <a:rPr lang="en-US" dirty="0"/>
              <a:t>echo "Created date is " . date("Y-m-d h:i:sa", $d);</a:t>
            </a:r>
            <a:br>
              <a:rPr lang="en-US" dirty="0"/>
            </a:br>
            <a:r>
              <a:rPr lang="en-US" dirty="0"/>
              <a:t>?&gt;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8143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69BB91-7836-404E-92BD-D2587FC26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2294AD-2023-434F-B1AF-7F4954969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&lt;?</a:t>
            </a:r>
            <a:r>
              <a:rPr lang="pl-PL" dirty="0" err="1"/>
              <a:t>php</a:t>
            </a:r>
            <a:br>
              <a:rPr lang="pl-PL" dirty="0"/>
            </a:br>
            <a:r>
              <a:rPr lang="pl-PL" dirty="0"/>
              <a:t>$d=</a:t>
            </a:r>
            <a:r>
              <a:rPr lang="pl-PL" dirty="0" err="1"/>
              <a:t>strtotime</a:t>
            </a:r>
            <a:r>
              <a:rPr lang="pl-PL" dirty="0"/>
              <a:t>("</a:t>
            </a:r>
            <a:r>
              <a:rPr lang="pl-PL" dirty="0" err="1"/>
              <a:t>tomorrow</a:t>
            </a:r>
            <a:r>
              <a:rPr lang="pl-PL" dirty="0"/>
              <a:t>");</a:t>
            </a:r>
            <a:br>
              <a:rPr lang="pl-PL" dirty="0"/>
            </a:br>
            <a:r>
              <a:rPr lang="pl-PL" dirty="0"/>
              <a:t>echo </a:t>
            </a:r>
            <a:r>
              <a:rPr lang="pl-PL" dirty="0" err="1"/>
              <a:t>date</a:t>
            </a:r>
            <a:r>
              <a:rPr lang="pl-PL" dirty="0"/>
              <a:t>("Y-m-d h:i:sa", $d) . "&lt;</a:t>
            </a:r>
            <a:r>
              <a:rPr lang="pl-PL" dirty="0" err="1"/>
              <a:t>br</a:t>
            </a:r>
            <a:r>
              <a:rPr lang="pl-PL" dirty="0"/>
              <a:t>&gt;";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$d=</a:t>
            </a:r>
            <a:r>
              <a:rPr lang="pl-PL" dirty="0" err="1"/>
              <a:t>strtotime</a:t>
            </a:r>
            <a:r>
              <a:rPr lang="pl-PL" dirty="0"/>
              <a:t>("</a:t>
            </a:r>
            <a:r>
              <a:rPr lang="pl-PL" dirty="0" err="1"/>
              <a:t>next</a:t>
            </a:r>
            <a:r>
              <a:rPr lang="pl-PL" dirty="0"/>
              <a:t> </a:t>
            </a:r>
            <a:r>
              <a:rPr lang="pl-PL" dirty="0" err="1"/>
              <a:t>Saturday</a:t>
            </a:r>
            <a:r>
              <a:rPr lang="pl-PL" dirty="0"/>
              <a:t>");</a:t>
            </a:r>
            <a:br>
              <a:rPr lang="pl-PL" dirty="0"/>
            </a:br>
            <a:r>
              <a:rPr lang="pl-PL" dirty="0"/>
              <a:t>echo </a:t>
            </a:r>
            <a:r>
              <a:rPr lang="pl-PL" dirty="0" err="1"/>
              <a:t>date</a:t>
            </a:r>
            <a:r>
              <a:rPr lang="pl-PL" dirty="0"/>
              <a:t>("Y-m-d h:i:sa", $d) . "&lt;</a:t>
            </a:r>
            <a:r>
              <a:rPr lang="pl-PL" dirty="0" err="1"/>
              <a:t>br</a:t>
            </a:r>
            <a:r>
              <a:rPr lang="pl-PL" dirty="0"/>
              <a:t>&gt;";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$d=</a:t>
            </a:r>
            <a:r>
              <a:rPr lang="pl-PL" dirty="0" err="1"/>
              <a:t>strtotime</a:t>
            </a:r>
            <a:r>
              <a:rPr lang="pl-PL" dirty="0"/>
              <a:t>("+3 </a:t>
            </a:r>
            <a:r>
              <a:rPr lang="pl-PL" dirty="0" err="1"/>
              <a:t>Months</a:t>
            </a:r>
            <a:r>
              <a:rPr lang="pl-PL" dirty="0"/>
              <a:t>");</a:t>
            </a:r>
            <a:br>
              <a:rPr lang="pl-PL" dirty="0"/>
            </a:br>
            <a:r>
              <a:rPr lang="pl-PL" dirty="0"/>
              <a:t>echo </a:t>
            </a:r>
            <a:r>
              <a:rPr lang="pl-PL" dirty="0" err="1"/>
              <a:t>date</a:t>
            </a:r>
            <a:r>
              <a:rPr lang="pl-PL" dirty="0"/>
              <a:t>("Y-m-d h:i:sa", $d) . "&lt;</a:t>
            </a:r>
            <a:r>
              <a:rPr lang="pl-PL" dirty="0" err="1"/>
              <a:t>br</a:t>
            </a:r>
            <a:r>
              <a:rPr lang="pl-PL" dirty="0"/>
              <a:t>&gt;";</a:t>
            </a:r>
            <a:br>
              <a:rPr lang="pl-PL" dirty="0"/>
            </a:br>
            <a:r>
              <a:rPr lang="pl-PL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1004218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A62B683E-0A6E-492C-8805-B59242BB7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Include</a:t>
            </a:r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A1BF271-240B-4471-AD4B-3D28918BBB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97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11BB99-3AE7-43A7-A7AE-436B9C3A5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4C300B-8D7B-424E-9ED0-5DECFCEF3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Instrukcja </a:t>
            </a:r>
            <a:r>
              <a:rPr lang="pl-PL" dirty="0" err="1"/>
              <a:t>include</a:t>
            </a:r>
            <a:r>
              <a:rPr lang="pl-PL" dirty="0"/>
              <a:t> (lub </a:t>
            </a:r>
            <a:r>
              <a:rPr lang="pl-PL" dirty="0" err="1"/>
              <a:t>require</a:t>
            </a:r>
            <a:r>
              <a:rPr lang="pl-PL" dirty="0"/>
              <a:t>) pobiera cały tekst / kod / znacznik, który istnieje w określonym pliku i kopiuje go do pliku, który używa instrukcji </a:t>
            </a:r>
            <a:r>
              <a:rPr lang="pl-PL" dirty="0" err="1"/>
              <a:t>include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Dołączanie plików jest bardzo przydatne, gdy chcesz umieścić ten sam PHP, HTML lub tekst na wielu stronach witryny.</a:t>
            </a:r>
          </a:p>
        </p:txBody>
      </p:sp>
    </p:spTree>
    <p:extLst>
      <p:ext uri="{BB962C8B-B14F-4D97-AF65-F5344CB8AC3E}">
        <p14:creationId xmlns:p14="http://schemas.microsoft.com/office/powerpoint/2010/main" val="439694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26AD41-CC66-4332-A527-A1C936AB8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Include</a:t>
            </a:r>
            <a:r>
              <a:rPr lang="pl-PL" dirty="0"/>
              <a:t> a </a:t>
            </a:r>
            <a:r>
              <a:rPr lang="pl-PL" dirty="0" err="1"/>
              <a:t>require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71D303-C11F-4993-BC16-1C65DE2F8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Możliwe jest wstawienie zawartości jednego pliku PHP do innego pliku PHP (przed wykonaniem go przez serwer), z instrukcją włączania lub żądania.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Instrukcje dołączania i żądania są identyczne, z wyjątkiem przypadku niepowodzenia:</a:t>
            </a:r>
          </a:p>
          <a:p>
            <a:r>
              <a:rPr lang="pl-PL" dirty="0" err="1"/>
              <a:t>Require</a:t>
            </a:r>
            <a:r>
              <a:rPr lang="pl-PL" dirty="0"/>
              <a:t> spowoduje błąd krytyczny (E_COMPILE_ERROR) i zatrzyma skrypt</a:t>
            </a:r>
          </a:p>
          <a:p>
            <a:r>
              <a:rPr lang="pl-PL" dirty="0" err="1"/>
              <a:t>Include</a:t>
            </a:r>
            <a:r>
              <a:rPr lang="pl-PL" dirty="0"/>
              <a:t> spowoduje wygenerowanie tylko ostrzeżenia (E_WARNING), a skrypt będzie kontynuowany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30115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2E1D5B-3FAB-49FE-AE59-F740583D1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5D2D87-9B68-4C6A-9B27-A6FBA8C87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&lt;html&gt;</a:t>
            </a:r>
            <a:br>
              <a:rPr lang="en-US" dirty="0"/>
            </a:br>
            <a:r>
              <a:rPr lang="en-US" dirty="0"/>
              <a:t>&lt;body&gt;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&lt;h1&gt;</a:t>
            </a:r>
            <a:r>
              <a:rPr lang="pl-PL" dirty="0"/>
              <a:t>Home</a:t>
            </a:r>
            <a:r>
              <a:rPr lang="en-US" dirty="0"/>
              <a:t>&lt;/h1&gt;</a:t>
            </a:r>
            <a:br>
              <a:rPr lang="en-US" dirty="0"/>
            </a:br>
            <a:r>
              <a:rPr lang="en-US" dirty="0"/>
              <a:t>&lt;p&gt;text.&lt;/p&gt;</a:t>
            </a:r>
            <a:br>
              <a:rPr lang="en-US" dirty="0"/>
            </a:br>
            <a:r>
              <a:rPr lang="en-US" dirty="0"/>
              <a:t>&lt;p&gt;text.&lt;/p&gt;</a:t>
            </a:r>
            <a:br>
              <a:rPr lang="en-US" dirty="0"/>
            </a:br>
            <a:r>
              <a:rPr lang="en-US" dirty="0"/>
              <a:t>&lt;?php include '</a:t>
            </a:r>
            <a:r>
              <a:rPr lang="en-US" dirty="0" err="1"/>
              <a:t>footer.php</a:t>
            </a:r>
            <a:r>
              <a:rPr lang="en-US" dirty="0"/>
              <a:t>';?&gt;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&lt;/body&gt;</a:t>
            </a:r>
            <a:br>
              <a:rPr lang="en-US" dirty="0"/>
            </a:br>
            <a:r>
              <a:rPr lang="en-US" dirty="0"/>
              <a:t>&lt;/html&gt;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74758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207A74-F9E8-4E41-AFE2-B06BD4955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Zmienne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E2FCDD-CE47-438E-BCC4-8887A347E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Zmienne dostępne w pliku dołączanym są dostępne również w pliku do którego je dołączyliśmy.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&lt;html&gt;</a:t>
            </a:r>
            <a:br>
              <a:rPr lang="en-US" dirty="0"/>
            </a:br>
            <a:r>
              <a:rPr lang="en-US" dirty="0"/>
              <a:t>&lt;body&gt;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&lt;?php include '</a:t>
            </a:r>
            <a:r>
              <a:rPr lang="en-US" dirty="0" err="1"/>
              <a:t>vars.php</a:t>
            </a:r>
            <a:r>
              <a:rPr lang="en-US" dirty="0"/>
              <a:t>';</a:t>
            </a:r>
            <a:br>
              <a:rPr lang="en-US" dirty="0"/>
            </a:br>
            <a:r>
              <a:rPr lang="en-US" dirty="0"/>
              <a:t>echo "$color $car.";</a:t>
            </a:r>
            <a:br>
              <a:rPr lang="en-US" dirty="0"/>
            </a:br>
            <a:r>
              <a:rPr lang="en-US" dirty="0"/>
              <a:t>?&gt;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&lt;/body&gt;</a:t>
            </a:r>
            <a:br>
              <a:rPr lang="en-US" dirty="0"/>
            </a:br>
            <a:r>
              <a:rPr lang="en-US" dirty="0"/>
              <a:t>&lt;/html&gt;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886671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9645F2-B174-4BEF-A626-029948809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7D4925-186B-4EDF-A2A1-7348B2B81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7720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BD7437-DF89-4222-A8F9-E17F04A39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F54F398-A1E8-4D5B-80D3-59FBBA299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date</a:t>
            </a:r>
            <a:r>
              <a:rPr lang="pl-PL" dirty="0"/>
              <a:t>(</a:t>
            </a:r>
            <a:r>
              <a:rPr lang="pl-PL" i="1" dirty="0" err="1"/>
              <a:t>format</a:t>
            </a:r>
            <a:r>
              <a:rPr lang="pl-PL" dirty="0" err="1"/>
              <a:t>,</a:t>
            </a:r>
            <a:r>
              <a:rPr lang="pl-PL" i="1" dirty="0" err="1"/>
              <a:t>timestamp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Format (wymagane) - określa format znacznika czasu</a:t>
            </a:r>
          </a:p>
          <a:p>
            <a:pPr marL="0" indent="0">
              <a:buNone/>
            </a:pPr>
            <a:r>
              <a:rPr lang="pl-PL" dirty="0" err="1"/>
              <a:t>Timestamp</a:t>
            </a:r>
            <a:r>
              <a:rPr lang="pl-PL" dirty="0"/>
              <a:t> (opcjonalne) - określa znacznik czasu. Domyślnie jest to bieżąca data i godzina</a:t>
            </a:r>
          </a:p>
        </p:txBody>
      </p:sp>
    </p:spTree>
    <p:extLst>
      <p:ext uri="{BB962C8B-B14F-4D97-AF65-F5344CB8AC3E}">
        <p14:creationId xmlns:p14="http://schemas.microsoft.com/office/powerpoint/2010/main" val="2884310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5D7DE4-507B-44CA-A07F-D59F3588B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Data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89709D-A324-40CE-9110-B931A3BFB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Wymagany parametr formatu funkcji </a:t>
            </a:r>
            <a:r>
              <a:rPr lang="pl-PL" dirty="0" err="1"/>
              <a:t>date</a:t>
            </a:r>
            <a:r>
              <a:rPr lang="pl-PL" dirty="0"/>
              <a:t> () określa sposób formatowania daty (lub godziny).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Oto kilka znaków, które są powszechnie używane w datach:</a:t>
            </a:r>
          </a:p>
          <a:p>
            <a:pPr marL="0" indent="0">
              <a:buNone/>
            </a:pPr>
            <a:r>
              <a:rPr lang="pl-PL" dirty="0"/>
              <a:t>d - reprezentuje dzień miesiąca (od 01 do 31)</a:t>
            </a:r>
          </a:p>
          <a:p>
            <a:pPr marL="0" indent="0">
              <a:buNone/>
            </a:pPr>
            <a:r>
              <a:rPr lang="pl-PL" dirty="0"/>
              <a:t>m - reprezentuje miesiąc (od 01 do 12)</a:t>
            </a:r>
          </a:p>
          <a:p>
            <a:pPr marL="0" indent="0">
              <a:buNone/>
            </a:pPr>
            <a:r>
              <a:rPr lang="pl-PL" dirty="0"/>
              <a:t>Y - reprezentuje rok (czterocyfrowy)</a:t>
            </a:r>
          </a:p>
          <a:p>
            <a:pPr marL="0" indent="0">
              <a:buNone/>
            </a:pPr>
            <a:r>
              <a:rPr lang="pl-PL" dirty="0"/>
              <a:t>l (małe „L”) - reprezentuje dzień tygodnia</a:t>
            </a:r>
          </a:p>
          <a:p>
            <a:pPr marL="0" indent="0">
              <a:buNone/>
            </a:pPr>
            <a:r>
              <a:rPr lang="pl-PL" dirty="0"/>
              <a:t>Inne znaki, takie jak „/”, „.” Lub „-” można również wstawić między znaki, aby dodać dodatkowe formatowanie.</a:t>
            </a:r>
          </a:p>
        </p:txBody>
      </p:sp>
    </p:spTree>
    <p:extLst>
      <p:ext uri="{BB962C8B-B14F-4D97-AF65-F5344CB8AC3E}">
        <p14:creationId xmlns:p14="http://schemas.microsoft.com/office/powerpoint/2010/main" val="2097925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D99143-EF6F-41DF-A6A9-FAC125A92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EA212E-1536-48B0-A1BD-B250F2BCE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&lt;?php</a:t>
            </a:r>
            <a:br>
              <a:rPr lang="en-US" dirty="0"/>
            </a:br>
            <a:r>
              <a:rPr lang="en-US" dirty="0"/>
              <a:t>echo "Today is " . date("Y/m/d") . "&lt;</a:t>
            </a:r>
            <a:r>
              <a:rPr lang="en-US" dirty="0" err="1"/>
              <a:t>br</a:t>
            </a:r>
            <a:r>
              <a:rPr lang="en-US" dirty="0"/>
              <a:t>&gt;";</a:t>
            </a:r>
            <a:br>
              <a:rPr lang="en-US" dirty="0"/>
            </a:br>
            <a:r>
              <a:rPr lang="en-US" dirty="0"/>
              <a:t>echo "Today is " . date("</a:t>
            </a:r>
            <a:r>
              <a:rPr lang="en-US" dirty="0" err="1"/>
              <a:t>Y.m.d</a:t>
            </a:r>
            <a:r>
              <a:rPr lang="en-US" dirty="0"/>
              <a:t>") . "&lt;</a:t>
            </a:r>
            <a:r>
              <a:rPr lang="en-US" dirty="0" err="1"/>
              <a:t>br</a:t>
            </a:r>
            <a:r>
              <a:rPr lang="en-US" dirty="0"/>
              <a:t>&gt;";</a:t>
            </a:r>
            <a:br>
              <a:rPr lang="en-US" dirty="0"/>
            </a:br>
            <a:r>
              <a:rPr lang="en-US" dirty="0"/>
              <a:t>echo "Today is " . date("Y-m-d") . "&lt;</a:t>
            </a:r>
            <a:r>
              <a:rPr lang="en-US" dirty="0" err="1"/>
              <a:t>br</a:t>
            </a:r>
            <a:r>
              <a:rPr lang="en-US" dirty="0"/>
              <a:t>&gt;";</a:t>
            </a:r>
            <a:br>
              <a:rPr lang="en-US" dirty="0"/>
            </a:br>
            <a:r>
              <a:rPr lang="en-US" dirty="0"/>
              <a:t>echo "Today is " . date("l");</a:t>
            </a:r>
            <a:br>
              <a:rPr lang="en-US" dirty="0"/>
            </a:br>
            <a:r>
              <a:rPr lang="en-US" dirty="0"/>
              <a:t>?&gt;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3705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E85809-4857-4C4F-9EC2-34A372B9F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Automatyczny copyright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A63C42-8A29-4184-B116-FFFF5F959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&amp;copy; 2010-&lt;?php echo date("Y");?&gt;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7537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A15734-EDD2-4B09-B135-FC8CF156C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Czas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063C79-62F4-40A4-BFDC-30AF556B5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Oto kilka znaków, które są często używane w czasach:</a:t>
            </a:r>
          </a:p>
          <a:p>
            <a:pPr marL="0" indent="0">
              <a:buNone/>
            </a:pPr>
            <a:r>
              <a:rPr lang="pl-PL" dirty="0"/>
              <a:t>H - 24-godzinny format godziny (od 00 do 23)</a:t>
            </a:r>
          </a:p>
          <a:p>
            <a:pPr marL="0" indent="0">
              <a:buNone/>
            </a:pPr>
            <a:r>
              <a:rPr lang="pl-PL" dirty="0"/>
              <a:t>h - 12-godzinny format godziny z zerami wiodącymi (od 01 do 12)</a:t>
            </a:r>
          </a:p>
          <a:p>
            <a:pPr marL="0" indent="0">
              <a:buNone/>
            </a:pPr>
            <a:r>
              <a:rPr lang="pl-PL" dirty="0"/>
              <a:t>i - minuty z wiodącymi zerami (od 00 do 59)</a:t>
            </a:r>
          </a:p>
          <a:p>
            <a:pPr marL="0" indent="0">
              <a:buNone/>
            </a:pPr>
            <a:r>
              <a:rPr lang="pl-PL" dirty="0"/>
              <a:t>s - Sekundy z wiodącymi zerami (od 00 do 59)</a:t>
            </a:r>
          </a:p>
          <a:p>
            <a:pPr marL="0" indent="0">
              <a:buNone/>
            </a:pPr>
            <a:r>
              <a:rPr lang="pl-PL" dirty="0"/>
              <a:t>a - Małe litery </a:t>
            </a:r>
            <a:r>
              <a:rPr lang="pl-PL" dirty="0" err="1"/>
              <a:t>Ante</a:t>
            </a:r>
            <a:r>
              <a:rPr lang="pl-PL" dirty="0"/>
              <a:t> </a:t>
            </a:r>
            <a:r>
              <a:rPr lang="pl-PL" dirty="0" err="1"/>
              <a:t>meridiem</a:t>
            </a:r>
            <a:r>
              <a:rPr lang="pl-PL" dirty="0"/>
              <a:t> i Post </a:t>
            </a:r>
            <a:r>
              <a:rPr lang="pl-PL" dirty="0" err="1"/>
              <a:t>meridiem</a:t>
            </a:r>
            <a:r>
              <a:rPr lang="pl-PL" dirty="0"/>
              <a:t> (przed południem lub po południu)</a:t>
            </a:r>
          </a:p>
        </p:txBody>
      </p:sp>
    </p:spTree>
    <p:extLst>
      <p:ext uri="{BB962C8B-B14F-4D97-AF65-F5344CB8AC3E}">
        <p14:creationId xmlns:p14="http://schemas.microsoft.com/office/powerpoint/2010/main" val="4177845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88BD9-B17C-4BD4-A883-10382BFF7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Strefa czasowa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4BD82D-4D01-4430-B2B8-F6B9FDA3D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Jeśli czas jest nieprawidłowy, to prawdopodobnie dlatego, że Twój serwer znajduje się w innym kraju lub skonfigurowano inną strefę czasową.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Jeśli więc potrzebujesz czasu zgodnego z określoną lokalizacją, możesz ustawić strefę czasową, której chcesz użyć.</a:t>
            </a:r>
          </a:p>
        </p:txBody>
      </p:sp>
    </p:spTree>
    <p:extLst>
      <p:ext uri="{BB962C8B-B14F-4D97-AF65-F5344CB8AC3E}">
        <p14:creationId xmlns:p14="http://schemas.microsoft.com/office/powerpoint/2010/main" val="1302830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7BAD2F-C292-4C18-A1DB-82DB1D73E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ADCB12-05EC-4F1B-A3B5-5D6C2776B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&lt;?php</a:t>
            </a:r>
            <a:br>
              <a:rPr lang="en-US" dirty="0"/>
            </a:br>
            <a:r>
              <a:rPr lang="en-US" dirty="0" err="1"/>
              <a:t>date_default_timezone_set</a:t>
            </a:r>
            <a:r>
              <a:rPr lang="en-US" dirty="0"/>
              <a:t>("Europe/Warsaw");</a:t>
            </a:r>
            <a:br>
              <a:rPr lang="en-US" dirty="0"/>
            </a:br>
            <a:r>
              <a:rPr lang="en-US" dirty="0"/>
              <a:t>echo "The time is " . date("h:i:sa");</a:t>
            </a:r>
            <a:br>
              <a:rPr lang="en-US" dirty="0"/>
            </a:br>
            <a:r>
              <a:rPr lang="en-US" dirty="0"/>
              <a:t>?&gt;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339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FE638-20FF-48EF-BC1C-8F7B24BEB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Tworzenie czasu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5429DD-A908-4CD2-880A-C426CC4AC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Opcjonalny parametr znacznika czasu w funkcji </a:t>
            </a:r>
            <a:r>
              <a:rPr lang="pl-PL" dirty="0" err="1"/>
              <a:t>date</a:t>
            </a:r>
            <a:r>
              <a:rPr lang="pl-PL" dirty="0"/>
              <a:t> () określa znacznik czasu. Jeśli zostanie pominięty, zostanie użyta bieżąca data i godzina (jak w powyższych przykładach).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Funkcja </a:t>
            </a:r>
            <a:r>
              <a:rPr lang="pl-PL" dirty="0" err="1"/>
              <a:t>mktime</a:t>
            </a:r>
            <a:r>
              <a:rPr lang="pl-PL" dirty="0"/>
              <a:t> () PHP zwraca znacznik czasu Unix dla daty. Sygnatura czasowa Uniksa zawiera liczbę sekund między Epoką Uniksową (1 stycznia 1970 r. 00:00:00 GMT) a określonym czasem.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 err="1"/>
              <a:t>mktime</a:t>
            </a:r>
            <a:r>
              <a:rPr lang="en-US" dirty="0"/>
              <a:t>(</a:t>
            </a:r>
            <a:r>
              <a:rPr lang="en-US" i="1" dirty="0"/>
              <a:t>hour, minute, second, month, day, year</a:t>
            </a:r>
            <a:r>
              <a:rPr lang="en-US" dirty="0"/>
              <a:t>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7757137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850</Words>
  <Application>Microsoft Office PowerPoint</Application>
  <PresentationFormat>Panoramiczny</PresentationFormat>
  <Paragraphs>64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Motyw pakietu Office</vt:lpstr>
      <vt:lpstr>Data i czas</vt:lpstr>
      <vt:lpstr>Wstęp</vt:lpstr>
      <vt:lpstr>Data</vt:lpstr>
      <vt:lpstr>Przykłady</vt:lpstr>
      <vt:lpstr>Automatyczny copyright</vt:lpstr>
      <vt:lpstr>Czas</vt:lpstr>
      <vt:lpstr>Strefa czasowa</vt:lpstr>
      <vt:lpstr>Przykład</vt:lpstr>
      <vt:lpstr>Tworzenie czasu</vt:lpstr>
      <vt:lpstr>Przykład</vt:lpstr>
      <vt:lpstr>Zmiana wyglądu</vt:lpstr>
      <vt:lpstr>Przykład</vt:lpstr>
      <vt:lpstr>Przykład 2</vt:lpstr>
      <vt:lpstr>Include</vt:lpstr>
      <vt:lpstr>Wstęp</vt:lpstr>
      <vt:lpstr>Include a require</vt:lpstr>
      <vt:lpstr>Przykład</vt:lpstr>
      <vt:lpstr>Zmienne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i czas</dc:title>
  <dc:creator>Damian Radzik</dc:creator>
  <cp:lastModifiedBy>Damian Radzik</cp:lastModifiedBy>
  <cp:revision>2</cp:revision>
  <dcterms:created xsi:type="dcterms:W3CDTF">2019-11-18T07:55:28Z</dcterms:created>
  <dcterms:modified xsi:type="dcterms:W3CDTF">2019-11-18T08:11:52Z</dcterms:modified>
</cp:coreProperties>
</file>