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71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337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0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978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04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891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596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041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743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358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09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C1D286-C35C-4093-A5D9-679FE5EB815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EE563D0-9EE8-477B-BE6A-FD175A31C28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68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50353D-0080-42C2-9FD5-B3AFF864CA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IF/Switch/</a:t>
            </a:r>
            <a:r>
              <a:rPr lang="pl-PL" dirty="0" err="1"/>
              <a:t>While</a:t>
            </a:r>
            <a:r>
              <a:rPr lang="pl-PL" dirty="0"/>
              <a:t>/For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7E0CC1D-3BBC-4052-80A2-0856724082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3870335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E0AF99-5E66-40FE-A267-BE7D1CB1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While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5E8986-87AD-44D5-BEDA-99A2F7FA5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$x = 1;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 {</a:t>
            </a:r>
            <a:br>
              <a:rPr lang="en-US" dirty="0"/>
            </a:br>
            <a:r>
              <a:rPr lang="en-US" dirty="0"/>
              <a:t>    echo "The number is: $x 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    $x++;</a:t>
            </a:r>
            <a:br>
              <a:rPr lang="en-US" dirty="0"/>
            </a:br>
            <a:r>
              <a:rPr lang="en-US" dirty="0"/>
              <a:t>} while ($x &lt;= 5);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2895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CB3F1-2A45-4197-A950-11BD7DC6D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FA71A9-DB0C-4E7A-9172-1A3498054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for ($x = 0; $x &lt;= 10; $x++) {</a:t>
            </a:r>
            <a:br>
              <a:rPr lang="en-US" dirty="0"/>
            </a:br>
            <a:r>
              <a:rPr lang="en-US" dirty="0"/>
              <a:t>    echo "The number is: $x 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837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3FC99D-6F32-4F6C-A33A-1CF6A0948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foreach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1B3C4-2998-49D9-9FF8-5C102C21D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$colors = array("red", "green", "blue", "yellow");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foreach ($colors as $value) {</a:t>
            </a:r>
            <a:br>
              <a:rPr lang="en-US" dirty="0"/>
            </a:br>
            <a:r>
              <a:rPr lang="en-US" dirty="0"/>
              <a:t>    echo "$value 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732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D215C8-FA9E-4689-A668-A274CACD4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B07B74-702E-4C77-B191-EF7393B5A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PHP mamy następujące instrukcje warunkowe: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if</a:t>
            </a:r>
            <a:r>
              <a:rPr lang="pl-PL" dirty="0"/>
              <a:t> - wykonuje kod, jeśli spełniony jest jeden warunek</a:t>
            </a:r>
          </a:p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if</a:t>
            </a:r>
            <a:r>
              <a:rPr lang="pl-PL" dirty="0"/>
              <a:t> ... </a:t>
            </a:r>
            <a:r>
              <a:rPr lang="pl-PL" dirty="0" err="1"/>
              <a:t>else</a:t>
            </a:r>
            <a:r>
              <a:rPr lang="pl-PL" dirty="0"/>
              <a:t> - wykonuje kod, jeśli warunek jest spełniony, a inny kod, jeśli warunek jest fałszywy</a:t>
            </a:r>
          </a:p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if</a:t>
            </a:r>
            <a:r>
              <a:rPr lang="pl-PL" dirty="0"/>
              <a:t> ... </a:t>
            </a:r>
            <a:r>
              <a:rPr lang="pl-PL" dirty="0" err="1"/>
              <a:t>elseif</a:t>
            </a:r>
            <a:r>
              <a:rPr lang="pl-PL" dirty="0"/>
              <a:t> ... </a:t>
            </a:r>
            <a:r>
              <a:rPr lang="pl-PL" dirty="0" err="1"/>
              <a:t>else</a:t>
            </a:r>
            <a:r>
              <a:rPr lang="pl-PL" dirty="0"/>
              <a:t> - wykonuje różne kody dla więcej niż dwóch warunków</a:t>
            </a:r>
          </a:p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switch</a:t>
            </a:r>
            <a:r>
              <a:rPr lang="pl-PL" dirty="0"/>
              <a:t> - wybiera jeden z wielu bloków kodu do wykonania</a:t>
            </a:r>
          </a:p>
        </p:txBody>
      </p:sp>
    </p:spTree>
    <p:extLst>
      <p:ext uri="{BB962C8B-B14F-4D97-AF65-F5344CB8AC3E}">
        <p14:creationId xmlns:p14="http://schemas.microsoft.com/office/powerpoint/2010/main" val="105689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615573-B7AA-484F-AB25-2FAD6301D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07BB47-24DE-4F1C-8ED0-966145A87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$t = date("H");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if ($t &lt; "20") {</a:t>
            </a:r>
            <a:br>
              <a:rPr lang="en-US" dirty="0"/>
            </a:br>
            <a:r>
              <a:rPr lang="en-US" dirty="0"/>
              <a:t>    echo "Have a good day!";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?&gt;</a:t>
            </a:r>
            <a:br>
              <a:rPr lang="en-U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362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4C492F-1244-4860-A718-01DC5E656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766A37-7C40-4DA3-94D1-5325F170A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$t = date("H");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if ($t &lt; "20") {</a:t>
            </a:r>
            <a:br>
              <a:rPr lang="en-US" dirty="0"/>
            </a:br>
            <a:r>
              <a:rPr lang="en-US" dirty="0"/>
              <a:t>    echo "Have a good day!";</a:t>
            </a:r>
            <a:br>
              <a:rPr lang="en-US" dirty="0"/>
            </a:br>
            <a:r>
              <a:rPr lang="en-US" dirty="0"/>
              <a:t>} else {</a:t>
            </a:r>
            <a:br>
              <a:rPr lang="en-US" dirty="0"/>
            </a:br>
            <a:r>
              <a:rPr lang="en-US" dirty="0"/>
              <a:t>    echo "Have a good night!";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274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B462F5-3C0C-495F-9170-779445F7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152ACD-4CF2-4410-8201-2DA2C7C40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$t = date("H");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if ($t &lt; "10") {</a:t>
            </a:r>
            <a:br>
              <a:rPr lang="en-US" dirty="0"/>
            </a:br>
            <a:r>
              <a:rPr lang="en-US" dirty="0"/>
              <a:t>    echo "Have a good morning!";</a:t>
            </a:r>
            <a:br>
              <a:rPr lang="en-US" dirty="0"/>
            </a:br>
            <a:r>
              <a:rPr lang="en-US" dirty="0"/>
              <a:t>} elseif ($t &lt; "20") {</a:t>
            </a:r>
            <a:br>
              <a:rPr lang="en-US" dirty="0"/>
            </a:br>
            <a:r>
              <a:rPr lang="en-US" dirty="0"/>
              <a:t>    echo "Have a good day!";</a:t>
            </a:r>
            <a:br>
              <a:rPr lang="en-US" dirty="0"/>
            </a:br>
            <a:r>
              <a:rPr lang="en-US" dirty="0"/>
              <a:t>} else {</a:t>
            </a:r>
            <a:br>
              <a:rPr lang="en-US" dirty="0"/>
            </a:br>
            <a:r>
              <a:rPr lang="en-US" dirty="0"/>
              <a:t>    echo "Have a good night!";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31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CC5144-85ED-4744-AD5F-D6BDE6C6C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Switch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9CD2E9-7042-4798-A24C-BFDD08C73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Użyj instrukcji </a:t>
            </a:r>
            <a:r>
              <a:rPr lang="pl-PL" dirty="0" err="1"/>
              <a:t>switch</a:t>
            </a:r>
            <a:r>
              <a:rPr lang="pl-PL" dirty="0"/>
              <a:t>, aby wybrać jeden z wielu bloków kodu do wykonania.</a:t>
            </a:r>
          </a:p>
        </p:txBody>
      </p:sp>
    </p:spTree>
    <p:extLst>
      <p:ext uri="{BB962C8B-B14F-4D97-AF65-F5344CB8AC3E}">
        <p14:creationId xmlns:p14="http://schemas.microsoft.com/office/powerpoint/2010/main" val="1196467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0B5A16-ED4C-4E10-B0C9-935365E6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Switch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BDDD3C-CB61-47DB-AD65-97836CDAA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favcolor</a:t>
            </a:r>
            <a:r>
              <a:rPr lang="en-US" dirty="0"/>
              <a:t> = "red";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switch ($</a:t>
            </a:r>
            <a:r>
              <a:rPr lang="en-US" dirty="0" err="1"/>
              <a:t>favcolor</a:t>
            </a:r>
            <a:r>
              <a:rPr lang="en-US" dirty="0"/>
              <a:t>) {</a:t>
            </a:r>
            <a:br>
              <a:rPr lang="en-US" dirty="0"/>
            </a:br>
            <a:r>
              <a:rPr lang="en-US" dirty="0"/>
              <a:t>    case "red":</a:t>
            </a:r>
            <a:br>
              <a:rPr lang="en-US" dirty="0"/>
            </a:br>
            <a:r>
              <a:rPr lang="en-US" dirty="0"/>
              <a:t>        echo "Your favorite color is red!";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case "blue":</a:t>
            </a:r>
            <a:br>
              <a:rPr lang="en-US" dirty="0"/>
            </a:br>
            <a:r>
              <a:rPr lang="en-US" dirty="0"/>
              <a:t>        echo "Your favorite color is blue!";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case "green":</a:t>
            </a:r>
            <a:br>
              <a:rPr lang="en-US" dirty="0"/>
            </a:br>
            <a:r>
              <a:rPr lang="en-US" dirty="0"/>
              <a:t>        echo "Your favorite color is green!";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default:</a:t>
            </a:r>
            <a:br>
              <a:rPr lang="en-US" dirty="0"/>
            </a:br>
            <a:r>
              <a:rPr lang="en-US" dirty="0"/>
              <a:t>        echo "Your favorite color is neither red, blue, nor green!";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3787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0720AF-51DD-4320-AA8E-91F6AA1F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While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03DBB2-5A25-40CF-B7EE-CB291842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PHP mamy następujące instrukcje zapętlania: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while</a:t>
            </a:r>
            <a:r>
              <a:rPr lang="pl-PL" dirty="0"/>
              <a:t> - przechodzi przez blok kodu, o ile określony warunek jest spełniony</a:t>
            </a:r>
          </a:p>
          <a:p>
            <a:pPr marL="0" indent="0">
              <a:buNone/>
            </a:pPr>
            <a:r>
              <a:rPr lang="pl-PL" dirty="0"/>
              <a:t>do ... </a:t>
            </a:r>
            <a:r>
              <a:rPr lang="pl-PL" dirty="0" err="1"/>
              <a:t>while</a:t>
            </a:r>
            <a:r>
              <a:rPr lang="pl-PL" dirty="0"/>
              <a:t> - raz zapętla blok kodu, a następnie powtarza pętlę, o ile określony warunek jest spełniony</a:t>
            </a:r>
          </a:p>
          <a:p>
            <a:pPr marL="0" indent="0">
              <a:buNone/>
            </a:pPr>
            <a:r>
              <a:rPr lang="pl-PL" dirty="0"/>
              <a:t>for - zapętla blok kodu określoną liczbę razy</a:t>
            </a:r>
          </a:p>
          <a:p>
            <a:pPr marL="0" indent="0">
              <a:buNone/>
            </a:pPr>
            <a:r>
              <a:rPr lang="pl-PL" dirty="0" err="1"/>
              <a:t>foreach</a:t>
            </a:r>
            <a:r>
              <a:rPr lang="pl-PL" dirty="0"/>
              <a:t> - zapętla blok kodu dla każdego elementu w tablicy</a:t>
            </a:r>
          </a:p>
        </p:txBody>
      </p:sp>
    </p:spTree>
    <p:extLst>
      <p:ext uri="{BB962C8B-B14F-4D97-AF65-F5344CB8AC3E}">
        <p14:creationId xmlns:p14="http://schemas.microsoft.com/office/powerpoint/2010/main" val="178320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343747-77E8-4E61-B306-A6B6E2021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While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033577-07AE-4113-80D9-DAB20ED73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$x = 1;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while($x &lt;= 5) {</a:t>
            </a:r>
            <a:br>
              <a:rPr lang="en-US" dirty="0"/>
            </a:br>
            <a:r>
              <a:rPr lang="en-US" dirty="0"/>
              <a:t>    echo "The number is: $x 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    $x++;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1413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</TotalTime>
  <Words>172</Words>
  <Application>Microsoft Office PowerPoint</Application>
  <PresentationFormat>Panoramiczny</PresentationFormat>
  <Paragraphs>34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Integralny</vt:lpstr>
      <vt:lpstr>IF/Switch/While/For</vt:lpstr>
      <vt:lpstr>if</vt:lpstr>
      <vt:lpstr>if</vt:lpstr>
      <vt:lpstr>if</vt:lpstr>
      <vt:lpstr>if</vt:lpstr>
      <vt:lpstr>Switch</vt:lpstr>
      <vt:lpstr>Switch</vt:lpstr>
      <vt:lpstr>While</vt:lpstr>
      <vt:lpstr>While</vt:lpstr>
      <vt:lpstr>While</vt:lpstr>
      <vt:lpstr>for</vt:lpstr>
      <vt:lpstr>foreach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IF/Switch/While/For</dc:title>
  <dc:creator>Damian Radzik</dc:creator>
  <cp:lastModifiedBy>Damian Radzik</cp:lastModifiedBy>
  <cp:revision>1</cp:revision>
  <dcterms:created xsi:type="dcterms:W3CDTF">2019-10-10T05:39:18Z</dcterms:created>
  <dcterms:modified xsi:type="dcterms:W3CDTF">2019-10-10T05:49:12Z</dcterms:modified>
</cp:coreProperties>
</file>