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D13B5B9F-1AAA-4762-89F8-3389A2AA3391}"/>
    <pc:docChg chg="custSel modSld">
      <pc:chgData name="Damian Radzik" userId="9b6437a5cc3fe03b" providerId="LiveId" clId="{D13B5B9F-1AAA-4762-89F8-3389A2AA3391}" dt="2019-10-27T10:04:48.485" v="9" actId="27636"/>
      <pc:docMkLst>
        <pc:docMk/>
      </pc:docMkLst>
      <pc:sldChg chg="modSp">
        <pc:chgData name="Damian Radzik" userId="9b6437a5cc3fe03b" providerId="LiveId" clId="{D13B5B9F-1AAA-4762-89F8-3389A2AA3391}" dt="2019-10-27T10:04:48.485" v="9" actId="27636"/>
        <pc:sldMkLst>
          <pc:docMk/>
          <pc:sldMk cId="2490572861" sldId="258"/>
        </pc:sldMkLst>
        <pc:spChg chg="mod">
          <ac:chgData name="Damian Radzik" userId="9b6437a5cc3fe03b" providerId="LiveId" clId="{D13B5B9F-1AAA-4762-89F8-3389A2AA3391}" dt="2019-10-27T10:04:48.483" v="8" actId="27636"/>
          <ac:spMkLst>
            <pc:docMk/>
            <pc:sldMk cId="2490572861" sldId="258"/>
            <ac:spMk id="5" creationId="{D389FD11-EBAC-41A3-BAF1-063C013D7C9E}"/>
          </ac:spMkLst>
        </pc:spChg>
        <pc:spChg chg="mod">
          <ac:chgData name="Damian Radzik" userId="9b6437a5cc3fe03b" providerId="LiveId" clId="{D13B5B9F-1AAA-4762-89F8-3389A2AA3391}" dt="2019-10-27T10:04:48.485" v="9" actId="27636"/>
          <ac:spMkLst>
            <pc:docMk/>
            <pc:sldMk cId="2490572861" sldId="258"/>
            <ac:spMk id="6" creationId="{E92002FB-1876-43BF-9825-8585E620BF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52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16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77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5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92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953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139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7345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327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096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819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732F097-71C9-430E-918E-555413B0C244}" type="datetimeFigureOut">
              <a:rPr lang="pl-PL" smtClean="0"/>
              <a:t>27.10.2019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EED439-08E3-489B-A5C0-1B77CCD24A2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39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59424B-E9EE-4695-86CF-21E673ED0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PHP </a:t>
            </a:r>
            <a:r>
              <a:rPr lang="pl-PL" dirty="0" err="1"/>
              <a:t>Forms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CBBE846-3AD6-4C20-82B5-04002AB7C9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9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970493-6439-47FA-B04C-1EE55EED4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 form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A737A1-C6F8-4578-BD45-1213219BD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&lt;form method="post" action="&lt;?php echo </a:t>
            </a:r>
            <a:r>
              <a:rPr lang="en-US" dirty="0" err="1"/>
              <a:t>htmlspecialchars</a:t>
            </a:r>
            <a:r>
              <a:rPr lang="en-US" dirty="0"/>
              <a:t>($_SERVER["PHP_SELF"]);?&gt;"&gt;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 _SERVER [„PHP_SELF”] jest </a:t>
            </a:r>
            <a:r>
              <a:rPr lang="pl-PL" dirty="0" err="1"/>
              <a:t>superglobalną</a:t>
            </a:r>
            <a:r>
              <a:rPr lang="pl-PL" dirty="0"/>
              <a:t> zmienną, która zwraca nazwę pliku aktualnie wykonywanego skryptu.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htmlspecialchars</a:t>
            </a:r>
            <a:r>
              <a:rPr lang="pl-PL" dirty="0"/>
              <a:t> () konwertuje znaki specjalne na jednostki HTML. Zapobiega to wykorzystywaniu kodu przez atakujących przez wstrzykiwanie kodu HTML lub JavaScript (ataki skryptów krzyżowych) w formularze.</a:t>
            </a:r>
          </a:p>
        </p:txBody>
      </p:sp>
    </p:spTree>
    <p:extLst>
      <p:ext uri="{BB962C8B-B14F-4D97-AF65-F5344CB8AC3E}">
        <p14:creationId xmlns:p14="http://schemas.microsoft.com/office/powerpoint/2010/main" val="1879239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E7B54D-3264-4363-9E06-24CA1288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EC4FEF-2E97-451F-8330-4FF832072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Hakerzy mogą używać zmiennej $ _SERVER ["PHP_SELF"].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Jeśli na Twojej stronie użyto PHP_SELF, użytkownik może wprowadzić ukośnik (/), a następnie kilka poleceń XSS (Cross Site Scripting) w celu wykonania.</a:t>
            </a:r>
          </a:p>
        </p:txBody>
      </p:sp>
    </p:spTree>
    <p:extLst>
      <p:ext uri="{BB962C8B-B14F-4D97-AF65-F5344CB8AC3E}">
        <p14:creationId xmlns:p14="http://schemas.microsoft.com/office/powerpoint/2010/main" val="57946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D9FCF-5355-4714-9403-412F65A3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671109-8F0C-4F73-887C-7970C88CB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Załóżmy, że na stronie o nazwie „</a:t>
            </a:r>
            <a:r>
              <a:rPr lang="pl-PL" dirty="0" err="1"/>
              <a:t>test_form.php</a:t>
            </a:r>
            <a:r>
              <a:rPr lang="pl-PL" dirty="0"/>
              <a:t>” mamy następujący formularz: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&lt;form method="post" action="&lt;?php echo $_SERVER["PHP_SELF"];?&gt;"&gt;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330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5AC470-3848-4492-A882-EE50D0DEF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13BCE3-498B-4FC7-8997-0D89031BF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Teraz, jeśli użytkownik wpisze normalny adres URL w pasku adresu, np. „http://www.example.com/</a:t>
            </a:r>
            <a:r>
              <a:rPr lang="pl-PL" dirty="0" err="1"/>
              <a:t>test_form.php</a:t>
            </a:r>
            <a:r>
              <a:rPr lang="pl-PL" dirty="0"/>
              <a:t>”, powyższy kod zostanie przetłumaczony na: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&lt;form method="post" action="</a:t>
            </a:r>
            <a:r>
              <a:rPr lang="en-US" dirty="0" err="1"/>
              <a:t>test_form.php</a:t>
            </a:r>
            <a:r>
              <a:rPr lang="en-US" dirty="0"/>
              <a:t>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8035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44770A-6BE1-41DA-899D-368144509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A9BA42-862E-4BF0-A70E-F9776AAFC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Należy jednak wziąć pod uwagę, że użytkownik wpisuje następujący adres URL w pasku adresu: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http://www.example.com/test_form.php/%22%3E%3Cscript%3Ealert('hacked')%3C/script%3E</a:t>
            </a:r>
          </a:p>
        </p:txBody>
      </p:sp>
    </p:spTree>
    <p:extLst>
      <p:ext uri="{BB962C8B-B14F-4D97-AF65-F5344CB8AC3E}">
        <p14:creationId xmlns:p14="http://schemas.microsoft.com/office/powerpoint/2010/main" val="728498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16F922-F1BC-4B3F-9B10-A377D866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7700EB-D517-4C2B-AA02-CF1AE1B1D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Przetłumaczone to zostanie: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&lt;form method="post" action="</a:t>
            </a:r>
            <a:r>
              <a:rPr lang="en-US" dirty="0" err="1"/>
              <a:t>test_form.php</a:t>
            </a:r>
            <a:r>
              <a:rPr lang="en-US" dirty="0"/>
              <a:t>/"&gt;&lt;script&gt;alert('hacked')&lt;/script&gt;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0649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335374-E523-4B01-AB04-588F4ECAE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95AD8-C669-448A-9934-B3DEB5FFA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Ten kod dodaje znacznik skryptu i polecenie alertu. A gdy strona się załaduje, kod JavaScript zostanie wykonany (użytkownik zobaczy okno ostrzeżenia). To tylko prosty i nieszkodliwy przykład, w jaki sposób można wykorzystać zmienną PHP_SELF.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Pamiętaj, że w kodzie &lt;</a:t>
            </a:r>
            <a:r>
              <a:rPr lang="pl-PL" dirty="0" err="1"/>
              <a:t>script</a:t>
            </a:r>
            <a:r>
              <a:rPr lang="pl-PL" dirty="0"/>
              <a:t>&gt; można dodać dowolny kod JavaScript! Haker może przekierować użytkownika do pliku na innym serwerze, a plik ten może zawierać złośliwy kod, który może zmieniać zmienne globalne lub przesłać formularz na inny adres, na przykład w celu zapisania danych użytkownika.</a:t>
            </a:r>
          </a:p>
        </p:txBody>
      </p:sp>
    </p:spTree>
    <p:extLst>
      <p:ext uri="{BB962C8B-B14F-4D97-AF65-F5344CB8AC3E}">
        <p14:creationId xmlns:p14="http://schemas.microsoft.com/office/powerpoint/2010/main" val="3937217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C4769E-CBF3-4EE1-9FCE-8AF46BA5B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 tego unikać?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482D7D-2146-47AF-924A-4058A39F7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Wykorzystań</a:t>
            </a:r>
            <a:r>
              <a:rPr lang="pl-PL" dirty="0"/>
              <a:t> $ _SERVER [„PHP_SELF”] można uniknąć, używając funkcji </a:t>
            </a:r>
            <a:r>
              <a:rPr lang="pl-PL" dirty="0" err="1"/>
              <a:t>htmlspecialchars</a:t>
            </a:r>
            <a:r>
              <a:rPr lang="pl-PL" dirty="0"/>
              <a:t> ().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&lt;form method="post" action="&lt;?php echo </a:t>
            </a:r>
            <a:r>
              <a:rPr lang="en-US" dirty="0" err="1"/>
              <a:t>htmlspecialchars</a:t>
            </a:r>
            <a:r>
              <a:rPr lang="en-US" dirty="0"/>
              <a:t>($_SERVER["PHP_SELF"]);?&gt;"&gt;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Przetłumaczony poprzedni kod będzie wyglądał tak:</a:t>
            </a:r>
          </a:p>
          <a:p>
            <a:pPr marL="0" indent="0">
              <a:buNone/>
            </a:pPr>
            <a:r>
              <a:rPr lang="pl-PL" dirty="0"/>
              <a:t>&lt;form </a:t>
            </a:r>
            <a:r>
              <a:rPr lang="pl-PL" dirty="0" err="1"/>
              <a:t>method</a:t>
            </a:r>
            <a:r>
              <a:rPr lang="pl-PL" dirty="0"/>
              <a:t>="post" </a:t>
            </a:r>
            <a:r>
              <a:rPr lang="pl-PL" dirty="0" err="1"/>
              <a:t>action</a:t>
            </a:r>
            <a:r>
              <a:rPr lang="pl-PL" dirty="0"/>
              <a:t>="</a:t>
            </a:r>
            <a:r>
              <a:rPr lang="pl-PL" dirty="0" err="1"/>
              <a:t>test_form.php</a:t>
            </a:r>
            <a:r>
              <a:rPr lang="pl-PL" dirty="0"/>
              <a:t>/&amp;</a:t>
            </a:r>
            <a:r>
              <a:rPr lang="pl-PL" dirty="0" err="1"/>
              <a:t>quot</a:t>
            </a:r>
            <a:r>
              <a:rPr lang="pl-PL" dirty="0"/>
              <a:t>;&amp;</a:t>
            </a:r>
            <a:r>
              <a:rPr lang="pl-PL" dirty="0" err="1"/>
              <a:t>gt</a:t>
            </a:r>
            <a:r>
              <a:rPr lang="pl-PL" dirty="0"/>
              <a:t>;&amp;</a:t>
            </a:r>
            <a:r>
              <a:rPr lang="pl-PL" dirty="0" err="1"/>
              <a:t>lt;script&amp;gt;alert</a:t>
            </a:r>
            <a:r>
              <a:rPr lang="pl-PL" dirty="0"/>
              <a:t>('</a:t>
            </a:r>
            <a:r>
              <a:rPr lang="pl-PL" dirty="0" err="1"/>
              <a:t>hacked</a:t>
            </a:r>
            <a:r>
              <a:rPr lang="pl-PL" dirty="0"/>
              <a:t>')&amp;</a:t>
            </a:r>
            <a:r>
              <a:rPr lang="pl-PL" dirty="0" err="1"/>
              <a:t>lt</a:t>
            </a:r>
            <a:r>
              <a:rPr lang="pl-PL" dirty="0"/>
              <a:t>;/</a:t>
            </a:r>
            <a:r>
              <a:rPr lang="pl-PL" dirty="0" err="1"/>
              <a:t>script&amp;gt</a:t>
            </a:r>
            <a:r>
              <a:rPr lang="pl-PL" dirty="0"/>
              <a:t>;"&gt;</a:t>
            </a:r>
          </a:p>
        </p:txBody>
      </p:sp>
    </p:spTree>
    <p:extLst>
      <p:ext uri="{BB962C8B-B14F-4D97-AF65-F5344CB8AC3E}">
        <p14:creationId xmlns:p14="http://schemas.microsoft.com/office/powerpoint/2010/main" val="10472997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B9EC12-623E-4CD9-AA49-10CFB4281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Walidacja danych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8D730F-2287-4BC1-804D-83DAD2790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Pierwszą rzeczą, jaką zrobimy, jest przepuszczenie wszystkich zmiennych przez funkcję </a:t>
            </a:r>
            <a:r>
              <a:rPr lang="pl-PL" dirty="0" err="1"/>
              <a:t>htmlspecialchars</a:t>
            </a:r>
            <a:r>
              <a:rPr lang="pl-PL" dirty="0"/>
              <a:t> () PHP.</a:t>
            </a:r>
          </a:p>
          <a:p>
            <a:pPr marL="0" indent="0">
              <a:buNone/>
            </a:pPr>
            <a:r>
              <a:rPr lang="pl-PL" dirty="0"/>
              <a:t>Kiedy używamy funkcji </a:t>
            </a:r>
            <a:r>
              <a:rPr lang="pl-PL" dirty="0" err="1"/>
              <a:t>htmlspecialchars</a:t>
            </a:r>
            <a:r>
              <a:rPr lang="pl-PL" dirty="0"/>
              <a:t> (); to jeśli użytkownik spróbuje przesłać następujące informacje w polu tekstowym: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 </a:t>
            </a:r>
            <a:r>
              <a:rPr lang="pl-PL" dirty="0" err="1"/>
              <a:t>location.href</a:t>
            </a:r>
            <a:r>
              <a:rPr lang="pl-PL" dirty="0"/>
              <a:t> („http://www.hacked.com”) &lt;/</a:t>
            </a:r>
            <a:r>
              <a:rPr lang="pl-PL" dirty="0" err="1"/>
              <a:t>script</a:t>
            </a:r>
            <a:r>
              <a:rPr lang="pl-PL" dirty="0"/>
              <a:t>&gt; - nie zostanie to wykonane, ponieważ zostanie zapisane jako kod HTML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Kod można teraz bezpiecznie wyświetlać na stronie lub w wiadomości e-mail.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Zrobimy również dwie dodatkowe rzeczy, gdy użytkownik prześle formularz:</a:t>
            </a:r>
          </a:p>
          <a:p>
            <a:pPr marL="0" indent="0">
              <a:buNone/>
            </a:pPr>
            <a:r>
              <a:rPr lang="pl-PL" dirty="0"/>
              <a:t>Usuń niepotrzebne znaki (dodatkowe spacje, tabulatory, znaki nowej linii) z danych wejściowych użytkownika (z funkcją PHP </a:t>
            </a:r>
            <a:r>
              <a:rPr lang="pl-PL" dirty="0" err="1"/>
              <a:t>trim</a:t>
            </a:r>
            <a:r>
              <a:rPr lang="pl-PL" dirty="0"/>
              <a:t> ())</a:t>
            </a:r>
          </a:p>
          <a:p>
            <a:pPr marL="0" indent="0">
              <a:buNone/>
            </a:pPr>
            <a:r>
              <a:rPr lang="pl-PL" dirty="0"/>
              <a:t>Usuń ukośniki odwrotne (\) z danych wejściowych użytkownika (za pomocą funkcji PHP </a:t>
            </a:r>
            <a:r>
              <a:rPr lang="pl-PL" dirty="0" err="1"/>
              <a:t>stripslashes</a:t>
            </a:r>
            <a:r>
              <a:rPr lang="pl-PL" dirty="0"/>
              <a:t> ())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Następnym krokiem jest stworzenie funkcji, która wykona dla nas wszystkie sprawdzenia (co jest znacznie wygodniejsze niż pisanie tego samego kodu w kółko). Nazwiemy funkcję </a:t>
            </a:r>
            <a:r>
              <a:rPr lang="pl-PL" dirty="0" err="1"/>
              <a:t>test_input</a:t>
            </a:r>
            <a:r>
              <a:rPr lang="pl-PL" dirty="0"/>
              <a:t> ().</a:t>
            </a:r>
          </a:p>
        </p:txBody>
      </p:sp>
    </p:spTree>
    <p:extLst>
      <p:ext uri="{BB962C8B-B14F-4D97-AF65-F5344CB8AC3E}">
        <p14:creationId xmlns:p14="http://schemas.microsoft.com/office/powerpoint/2010/main" val="3905987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1057B3-26AE-4433-A8DA-937B84EC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test_input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D0A034E-AF2B-4623-BA1E-4290A2FF7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name</a:t>
            </a:r>
            <a:r>
              <a:rPr lang="pl-PL" dirty="0"/>
              <a:t> = $email = $</a:t>
            </a:r>
            <a:r>
              <a:rPr lang="pl-PL" dirty="0" err="1"/>
              <a:t>gender</a:t>
            </a:r>
            <a:r>
              <a:rPr lang="pl-PL" dirty="0"/>
              <a:t> = $</a:t>
            </a:r>
            <a:r>
              <a:rPr lang="pl-PL" dirty="0" err="1"/>
              <a:t>comment</a:t>
            </a:r>
            <a:r>
              <a:rPr lang="pl-PL" dirty="0"/>
              <a:t> = $</a:t>
            </a:r>
            <a:r>
              <a:rPr lang="pl-PL" dirty="0" err="1"/>
              <a:t>website</a:t>
            </a:r>
            <a:r>
              <a:rPr lang="pl-PL" dirty="0"/>
              <a:t> = "";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if</a:t>
            </a:r>
            <a:r>
              <a:rPr lang="pl-PL" dirty="0"/>
              <a:t> ($_SERVER["REQUEST_METHOD"] == "POST") {</a:t>
            </a:r>
            <a:br>
              <a:rPr lang="pl-PL" dirty="0"/>
            </a:br>
            <a:r>
              <a:rPr lang="pl-PL" dirty="0"/>
              <a:t>  $</a:t>
            </a:r>
            <a:r>
              <a:rPr lang="pl-PL" dirty="0" err="1"/>
              <a:t>name</a:t>
            </a:r>
            <a:r>
              <a:rPr lang="pl-PL" dirty="0"/>
              <a:t> = </a:t>
            </a:r>
            <a:r>
              <a:rPr lang="pl-PL" dirty="0" err="1"/>
              <a:t>test_input</a:t>
            </a:r>
            <a:r>
              <a:rPr lang="pl-PL" dirty="0"/>
              <a:t>($_POST["</a:t>
            </a:r>
            <a:r>
              <a:rPr lang="pl-PL" dirty="0" err="1"/>
              <a:t>name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  $email = </a:t>
            </a:r>
            <a:r>
              <a:rPr lang="pl-PL" dirty="0" err="1"/>
              <a:t>test_input</a:t>
            </a:r>
            <a:r>
              <a:rPr lang="pl-PL" dirty="0"/>
              <a:t>($_POST["email"]);</a:t>
            </a:r>
            <a:br>
              <a:rPr lang="pl-PL" dirty="0"/>
            </a:br>
            <a:r>
              <a:rPr lang="pl-PL" dirty="0"/>
              <a:t>  $</a:t>
            </a:r>
            <a:r>
              <a:rPr lang="pl-PL" dirty="0" err="1"/>
              <a:t>website</a:t>
            </a:r>
            <a:r>
              <a:rPr lang="pl-PL" dirty="0"/>
              <a:t> = </a:t>
            </a:r>
            <a:r>
              <a:rPr lang="pl-PL" dirty="0" err="1"/>
              <a:t>test_input</a:t>
            </a:r>
            <a:r>
              <a:rPr lang="pl-PL" dirty="0"/>
              <a:t>($_POST["</a:t>
            </a:r>
            <a:r>
              <a:rPr lang="pl-PL" dirty="0" err="1"/>
              <a:t>website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  $</a:t>
            </a:r>
            <a:r>
              <a:rPr lang="pl-PL" dirty="0" err="1"/>
              <a:t>comment</a:t>
            </a:r>
            <a:r>
              <a:rPr lang="pl-PL" dirty="0"/>
              <a:t> = </a:t>
            </a:r>
            <a:r>
              <a:rPr lang="pl-PL" dirty="0" err="1"/>
              <a:t>test_input</a:t>
            </a:r>
            <a:r>
              <a:rPr lang="pl-PL" dirty="0"/>
              <a:t>($_POST["</a:t>
            </a:r>
            <a:r>
              <a:rPr lang="pl-PL" dirty="0" err="1"/>
              <a:t>comment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  $</a:t>
            </a:r>
            <a:r>
              <a:rPr lang="pl-PL" dirty="0" err="1"/>
              <a:t>gender</a:t>
            </a:r>
            <a:r>
              <a:rPr lang="pl-PL" dirty="0"/>
              <a:t> = </a:t>
            </a:r>
            <a:r>
              <a:rPr lang="pl-PL" dirty="0" err="1"/>
              <a:t>test_input</a:t>
            </a:r>
            <a:r>
              <a:rPr lang="pl-PL" dirty="0"/>
              <a:t>($_POST["</a:t>
            </a:r>
            <a:r>
              <a:rPr lang="pl-PL" dirty="0" err="1"/>
              <a:t>gender</a:t>
            </a:r>
            <a:r>
              <a:rPr lang="pl-PL" dirty="0"/>
              <a:t>"]);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test_input</a:t>
            </a:r>
            <a:r>
              <a:rPr lang="pl-PL" dirty="0"/>
              <a:t>($data) {</a:t>
            </a:r>
            <a:br>
              <a:rPr lang="pl-PL" dirty="0"/>
            </a:br>
            <a:r>
              <a:rPr lang="pl-PL" dirty="0"/>
              <a:t>  $data = </a:t>
            </a:r>
            <a:r>
              <a:rPr lang="pl-PL" dirty="0" err="1"/>
              <a:t>trim</a:t>
            </a:r>
            <a:r>
              <a:rPr lang="pl-PL" dirty="0"/>
              <a:t>($data);</a:t>
            </a:r>
            <a:br>
              <a:rPr lang="pl-PL" dirty="0"/>
            </a:br>
            <a:r>
              <a:rPr lang="pl-PL" dirty="0"/>
              <a:t>  $data = </a:t>
            </a:r>
            <a:r>
              <a:rPr lang="pl-PL" dirty="0" err="1"/>
              <a:t>stripslashes</a:t>
            </a:r>
            <a:r>
              <a:rPr lang="pl-PL" dirty="0"/>
              <a:t>($data);</a:t>
            </a:r>
            <a:br>
              <a:rPr lang="pl-PL" dirty="0"/>
            </a:br>
            <a:r>
              <a:rPr lang="pl-PL" dirty="0"/>
              <a:t>  $data = </a:t>
            </a:r>
            <a:r>
              <a:rPr lang="pl-PL" dirty="0" err="1"/>
              <a:t>htmlspecialchars</a:t>
            </a:r>
            <a:r>
              <a:rPr lang="pl-PL" dirty="0"/>
              <a:t>($data);</a:t>
            </a:r>
            <a:br>
              <a:rPr lang="pl-PL" dirty="0"/>
            </a:br>
            <a:r>
              <a:rPr lang="pl-PL" dirty="0"/>
              <a:t>  return $data;</a:t>
            </a:r>
            <a:br>
              <a:rPr lang="pl-PL" dirty="0"/>
            </a:br>
            <a:r>
              <a:rPr lang="pl-PL" dirty="0"/>
              <a:t>}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89310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91169B-B130-47DB-9CC2-E11DF857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64188D-DF1D-4066-A5EC-ADE6B8B8A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Do zbierania danych z formularzy w PHP używa się $ _GET i $ _POST</a:t>
            </a:r>
          </a:p>
        </p:txBody>
      </p:sp>
    </p:spTree>
    <p:extLst>
      <p:ext uri="{BB962C8B-B14F-4D97-AF65-F5344CB8AC3E}">
        <p14:creationId xmlns:p14="http://schemas.microsoft.com/office/powerpoint/2010/main" val="1759243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06CE92-5D14-4F9B-8662-2BF46955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FB2AE4-06DE-4F9B-BCE5-57C2A3AD7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Zauważ, że na początku skryptu sprawdzamy, czy formularz został przesłany za pomocą $ _SERVER [„REQUEST_METHOD”]. Jeśli REQUEST_METHOD to POST, wówczas formularz został przesłany - i należy go zweryfikować. Jeśli nie został przesłany, pomiń weryfikację i wyświetl pusty formularz.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Jednak w powyższym przykładzie wszystkie pola wejściowe są opcjonalne. Skrypt działa dobrze, nawet jeśli użytkownik nie wprowadzi żadnych danych.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Następnym krokiem jest wprowadzenie wymaganych pól wejściowych i w razie potrzeby utworzenie komunikatów o błędach.</a:t>
            </a:r>
          </a:p>
        </p:txBody>
      </p:sp>
    </p:spTree>
    <p:extLst>
      <p:ext uri="{BB962C8B-B14F-4D97-AF65-F5344CB8AC3E}">
        <p14:creationId xmlns:p14="http://schemas.microsoft.com/office/powerpoint/2010/main" val="148313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21F3BB7-F2E0-4B21-A97C-CE599410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</a:t>
            </a:r>
            <a:r>
              <a:rPr lang="pl-PL" dirty="0" err="1"/>
              <a:t>html</a:t>
            </a:r>
            <a:r>
              <a:rPr lang="pl-PL" dirty="0"/>
              <a:t> i </a:t>
            </a:r>
            <a:r>
              <a:rPr lang="pl-PL" dirty="0" err="1"/>
              <a:t>php</a:t>
            </a:r>
            <a:r>
              <a:rPr lang="pl-PL" dirty="0"/>
              <a:t> (POST)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389FD11-EBAC-41A3-BAF1-063C013D7C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&lt;form </a:t>
            </a:r>
            <a:r>
              <a:rPr lang="pl-PL" dirty="0" err="1"/>
              <a:t>action</a:t>
            </a:r>
            <a:r>
              <a:rPr lang="pl-PL" dirty="0"/>
              <a:t>="</a:t>
            </a:r>
            <a:r>
              <a:rPr lang="pl-PL" dirty="0" err="1"/>
              <a:t>welcome.php</a:t>
            </a:r>
            <a:r>
              <a:rPr lang="pl-PL" dirty="0"/>
              <a:t>" </a:t>
            </a:r>
            <a:r>
              <a:rPr lang="pl-PL" dirty="0" err="1"/>
              <a:t>method</a:t>
            </a:r>
            <a:r>
              <a:rPr lang="pl-PL" dirty="0"/>
              <a:t>="post"&gt;</a:t>
            </a:r>
            <a:br>
              <a:rPr lang="pl-PL" dirty="0"/>
            </a:br>
            <a:r>
              <a:rPr lang="pl-PL" dirty="0" err="1"/>
              <a:t>Name</a:t>
            </a:r>
            <a:r>
              <a:rPr lang="pl-PL" dirty="0"/>
              <a:t>: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name</a:t>
            </a:r>
            <a:r>
              <a:rPr lang="pl-PL" dirty="0"/>
              <a:t>"&gt;&lt;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E-mail: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="email"&gt;&lt;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&lt;/form&gt;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92002FB-1876-43BF-9825-8585E620BF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Welcome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&lt;?php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echo $_POST["name"];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?&gt;&lt;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Your email address is: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&lt;?php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echo $_POST["email"]; 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057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6B5611-E38D-4B38-B691-E7CC1B5F8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</a:t>
            </a:r>
            <a:r>
              <a:rPr lang="pl-PL" dirty="0" err="1"/>
              <a:t>html</a:t>
            </a:r>
            <a:r>
              <a:rPr lang="pl-PL" dirty="0"/>
              <a:t> i </a:t>
            </a:r>
            <a:r>
              <a:rPr lang="pl-PL" dirty="0" err="1"/>
              <a:t>php</a:t>
            </a:r>
            <a:r>
              <a:rPr lang="pl-PL" dirty="0"/>
              <a:t> (GET)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7EFFC8-9CA3-49A6-8DB9-6AEDB3B133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&lt;body&gt;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&lt;form </a:t>
            </a:r>
            <a:r>
              <a:rPr lang="pl-PL" dirty="0" err="1"/>
              <a:t>action</a:t>
            </a:r>
            <a:r>
              <a:rPr lang="pl-PL" dirty="0"/>
              <a:t>="</a:t>
            </a:r>
            <a:r>
              <a:rPr lang="pl-PL" dirty="0" err="1"/>
              <a:t>welcome_get.php</a:t>
            </a:r>
            <a:r>
              <a:rPr lang="pl-PL" dirty="0"/>
              <a:t>" </a:t>
            </a:r>
            <a:r>
              <a:rPr lang="pl-PL" dirty="0" err="1"/>
              <a:t>method</a:t>
            </a:r>
            <a:r>
              <a:rPr lang="pl-PL" dirty="0"/>
              <a:t>="</a:t>
            </a:r>
            <a:r>
              <a:rPr lang="pl-PL" dirty="0" err="1"/>
              <a:t>get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 err="1"/>
              <a:t>Name</a:t>
            </a:r>
            <a:r>
              <a:rPr lang="pl-PL" dirty="0"/>
              <a:t>: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</a:t>
            </a:r>
            <a:r>
              <a:rPr lang="pl-PL" dirty="0" err="1"/>
              <a:t>name</a:t>
            </a:r>
            <a:r>
              <a:rPr lang="pl-PL" dirty="0"/>
              <a:t>"&gt;&lt;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E-mail: 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text</a:t>
            </a:r>
            <a:r>
              <a:rPr lang="pl-PL" dirty="0"/>
              <a:t>" </a:t>
            </a:r>
            <a:r>
              <a:rPr lang="pl-PL" dirty="0" err="1"/>
              <a:t>name</a:t>
            </a:r>
            <a:r>
              <a:rPr lang="pl-PL" dirty="0"/>
              <a:t>="email"&gt;&lt;</a:t>
            </a:r>
            <a:r>
              <a:rPr lang="pl-PL" dirty="0" err="1"/>
              <a:t>br</a:t>
            </a:r>
            <a:r>
              <a:rPr lang="pl-PL" dirty="0"/>
              <a:t>&gt;</a:t>
            </a:r>
            <a:br>
              <a:rPr lang="pl-PL" dirty="0"/>
            </a:br>
            <a:r>
              <a:rPr lang="pl-PL" dirty="0"/>
              <a:t>&lt;</a:t>
            </a:r>
            <a:r>
              <a:rPr lang="pl-PL" dirty="0" err="1"/>
              <a:t>input</a:t>
            </a:r>
            <a:r>
              <a:rPr lang="pl-PL" dirty="0"/>
              <a:t> 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submit</a:t>
            </a:r>
            <a:r>
              <a:rPr lang="pl-PL" dirty="0"/>
              <a:t>"&gt;</a:t>
            </a:r>
            <a:br>
              <a:rPr lang="pl-PL" dirty="0"/>
            </a:br>
            <a:r>
              <a:rPr lang="pl-PL" dirty="0"/>
              <a:t>&lt;/form&gt;</a:t>
            </a:r>
            <a:br>
              <a:rPr lang="pl-PL" dirty="0"/>
            </a:br>
            <a:br>
              <a:rPr lang="pl-PL" dirty="0"/>
            </a:br>
            <a:r>
              <a:rPr lang="pl-PL" dirty="0"/>
              <a:t>&lt;/body&gt;</a:t>
            </a:r>
            <a:br>
              <a:rPr lang="pl-PL" dirty="0"/>
            </a:b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D84DCF6-09F0-4E65-BE97-5D78932CFE3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  <a:br>
              <a:rPr lang="en-US" dirty="0"/>
            </a:br>
            <a:r>
              <a:rPr lang="en-US" dirty="0"/>
              <a:t>&lt;body&gt;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Welcome &lt;?php echo $_GET["name"]; ?&gt;&lt;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Your email address is: &lt;?php echo $_GET["email"]; ?&gt;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&lt;/body&gt;</a:t>
            </a:r>
            <a:br>
              <a:rPr lang="en-US" dirty="0"/>
            </a:br>
            <a:r>
              <a:rPr lang="en-US" dirty="0"/>
              <a:t>&lt;/html&gt;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132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C88E377-7E6A-4FCC-A7C1-70C55CAB7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D3D4C50-3A74-485C-8341-A6F63AD86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Zarówno GET, jak i POST tworzą tablicę (np. Tablica (klucz1 =&gt; wartość1, klucz2 =&gt; wartość2, klucz3 =&gt; wartość3, ...)). Ta tablica zawiera pary klucz / wartość, gdzie klucze to nazwy formantów formularza, a wartości to dane wejściowe od użytkownika.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Zarówno GET, jak i POST są traktowane jako $ _GET i $ _POST. Są to </a:t>
            </a:r>
            <a:r>
              <a:rPr lang="pl-PL" dirty="0" err="1"/>
              <a:t>superglobale</a:t>
            </a:r>
            <a:r>
              <a:rPr lang="pl-PL" dirty="0"/>
              <a:t>, co oznacza, że są one zawsze dostępne, niezależnie od zakresu - i można uzyskać do nich dostęp z dowolnej funkcji, klasy lub pliku bez konieczności robienia czegokolwiek specjalnego.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 _GET to tablica zmiennych przekazywanych do bieżącego skryptu za pomocą parametrów adresu URL.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$ _POST to tablica zmiennych przekazywanych do bieżącego skryptu za pomocą metody HTTP POST.</a:t>
            </a:r>
          </a:p>
        </p:txBody>
      </p:sp>
    </p:spTree>
    <p:extLst>
      <p:ext uri="{BB962C8B-B14F-4D97-AF65-F5344CB8AC3E}">
        <p14:creationId xmlns:p14="http://schemas.microsoft.com/office/powerpoint/2010/main" val="3118930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9BFEE6-877F-4206-B18C-7A8F94A13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GET?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211886-5870-47A3-8F8B-EBF53DAD5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Informacje przesyłane z formularza metodą GET są widoczne dla wszystkich (wszystkie nazwy i wartości zmiennych są wyświetlane w adresie URL). GET ma również ograniczenia dotyczące ilości wysyłanych informacji. Ograniczenie to około 2000 znaków. Ponieważ jednak zmienne są wyświetlane w adresie URL, możliwe jest dodanie strony do zakładek. Może to być przydatne w niektórych przypadkach.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GET może być używany do wysyłania niewrażliwych danych.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Uwaga: NIGDY nie należy NIGDY używać do wysyłania haseł ani innych poufnych informacji!</a:t>
            </a:r>
          </a:p>
        </p:txBody>
      </p:sp>
    </p:spTree>
    <p:extLst>
      <p:ext uri="{BB962C8B-B14F-4D97-AF65-F5344CB8AC3E}">
        <p14:creationId xmlns:p14="http://schemas.microsoft.com/office/powerpoint/2010/main" val="3343441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AFFBC9-131D-4249-9A07-DCED1E465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POST?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89CB5C-1155-4698-857C-385F94419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Informacje przesyłane z formularza metodą POST są niewidoczne dla innych (wszystkie nazwy / wartości są osadzone w treści żądania HTTP) i nie mają ograniczeń co do ilości informacji do wysłania.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Ponadto POST obsługuje zaawansowane funkcje, takie jak obsługa wieloczęściowego wejścia binarnego podczas przesyłania plików na serwer.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Ponieważ jednak zmienne nie są wyświetlane w adresie URL, nie można dodać strony do zakładek.</a:t>
            </a:r>
          </a:p>
        </p:txBody>
      </p:sp>
    </p:spTree>
    <p:extLst>
      <p:ext uri="{BB962C8B-B14F-4D97-AF65-F5344CB8AC3E}">
        <p14:creationId xmlns:p14="http://schemas.microsoft.com/office/powerpoint/2010/main" val="156511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008D38B8-27F3-41F4-939B-B386D16E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Walidacja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94E33BC-1D12-4C41-AA97-F9B93624E6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9709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23EBDD7-73D7-4F54-95AE-F01303DFE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Podstawy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1F824112-53F6-4E12-8964-CCCEC1CC6B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025995"/>
              </p:ext>
            </p:extLst>
          </p:nvPr>
        </p:nvGraphicFramePr>
        <p:xfrm>
          <a:off x="2218944" y="2675414"/>
          <a:ext cx="7754112" cy="2377440"/>
        </p:xfrm>
        <a:graphic>
          <a:graphicData uri="http://schemas.openxmlformats.org/drawingml/2006/table">
            <a:tbl>
              <a:tblPr/>
              <a:tblGrid>
                <a:gridCol w="1940053">
                  <a:extLst>
                    <a:ext uri="{9D8B030D-6E8A-4147-A177-3AD203B41FA5}">
                      <a16:colId xmlns:a16="http://schemas.microsoft.com/office/drawing/2014/main" val="1582432975"/>
                    </a:ext>
                  </a:extLst>
                </a:gridCol>
                <a:gridCol w="5814059">
                  <a:extLst>
                    <a:ext uri="{9D8B030D-6E8A-4147-A177-3AD203B41FA5}">
                      <a16:colId xmlns:a16="http://schemas.microsoft.com/office/drawing/2014/main" val="8859196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Pole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Zasady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4917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Imię, Nazwisko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Wymagane + Tylko litery i spacja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526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E-mail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Wymagane + Musi zawierać @ i .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64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Hasło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Wymagane + znaki muszą być ukryte + restrykcje hasła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1791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Płeć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Opcjonalne</a:t>
                      </a:r>
                      <a:endParaRPr lang="en-US" dirty="0">
                        <a:effectLst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726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Adres</a:t>
                      </a:r>
                    </a:p>
                  </a:txBody>
                  <a:tcPr marL="12192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dirty="0">
                          <a:effectLst/>
                        </a:rPr>
                        <a:t>Opcjonalne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969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872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233</TotalTime>
  <Words>894</Words>
  <Application>Microsoft Office PowerPoint</Application>
  <PresentationFormat>Panoramiczny</PresentationFormat>
  <Paragraphs>102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Integralny</vt:lpstr>
      <vt:lpstr>PHP Forms</vt:lpstr>
      <vt:lpstr>Wstęp</vt:lpstr>
      <vt:lpstr>Przykład html i php (POST)</vt:lpstr>
      <vt:lpstr>Przykład html i php (GET)</vt:lpstr>
      <vt:lpstr>Różnice</vt:lpstr>
      <vt:lpstr>Kiedy GET?</vt:lpstr>
      <vt:lpstr>Kiedy POST?</vt:lpstr>
      <vt:lpstr>Walidacja</vt:lpstr>
      <vt:lpstr>Podstawy</vt:lpstr>
      <vt:lpstr>Kod form</vt:lpstr>
      <vt:lpstr>Hakowanie</vt:lpstr>
      <vt:lpstr>Przykład</vt:lpstr>
      <vt:lpstr>Prezentacja programu PowerPoint</vt:lpstr>
      <vt:lpstr>Prezentacja programu PowerPoint</vt:lpstr>
      <vt:lpstr>Prezentacja programu PowerPoint</vt:lpstr>
      <vt:lpstr>Wyjaśnienie</vt:lpstr>
      <vt:lpstr>Jak tego unikać?</vt:lpstr>
      <vt:lpstr>Walidacja danych</vt:lpstr>
      <vt:lpstr>test_input ()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Forms</dc:title>
  <dc:creator>Damian Radzik</dc:creator>
  <cp:lastModifiedBy>Damian Radzik</cp:lastModifiedBy>
  <cp:revision>5</cp:revision>
  <dcterms:created xsi:type="dcterms:W3CDTF">2019-10-27T07:06:31Z</dcterms:created>
  <dcterms:modified xsi:type="dcterms:W3CDTF">2019-10-27T13:23:12Z</dcterms:modified>
</cp:coreProperties>
</file>