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7191D9-156F-45D4-97F8-CB8C951CB9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48CF5EE-D016-4B5A-B536-BB2DE4DA38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56C7295-8420-4AC0-82B0-37DA07E1A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19A0-DD04-47C3-B1DD-9F0A0EE84A49}" type="datetimeFigureOut">
              <a:rPr lang="pl-PL" smtClean="0"/>
              <a:t>13.01.2020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ACB0D2F-465F-461F-9386-48028615E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0A156A2-0A1A-43E1-BEC7-2932E4BDA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2341C-5B6F-4166-AF20-A950A040E48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9433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F7B304-8A83-41C2-979A-723880226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004F8E2-8C54-44A7-85D5-D8CE6E2727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300BEF3-37FB-46C7-83E2-A2A8A5604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19A0-DD04-47C3-B1DD-9F0A0EE84A49}" type="datetimeFigureOut">
              <a:rPr lang="pl-PL" smtClean="0"/>
              <a:t>13.01.2020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F6B67E2-B58B-46F0-BC5B-A91ECB845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CEAE734-C92E-4B86-813A-9D3D6622F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2341C-5B6F-4166-AF20-A950A040E48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1990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A663492D-609B-46CF-9E84-CD2566AA02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F2614D0-1A5B-4872-9A5F-E2C4A328BD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956E88A-394F-4A3C-826F-5A57C2C6F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19A0-DD04-47C3-B1DD-9F0A0EE84A49}" type="datetimeFigureOut">
              <a:rPr lang="pl-PL" smtClean="0"/>
              <a:t>13.01.2020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ECEEA1E-24AC-4C2D-BE9D-E7498D067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026797D-D462-4549-8102-136172551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2341C-5B6F-4166-AF20-A950A040E48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432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8FDCC0-6F27-4C0A-817C-9C1CAE041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F350A4-2CCD-4222-A40C-7672B15CA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F8D5C60-48EF-4BAD-A534-D560B2348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19A0-DD04-47C3-B1DD-9F0A0EE84A49}" type="datetimeFigureOut">
              <a:rPr lang="pl-PL" smtClean="0"/>
              <a:t>13.01.2020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D386BBC-E3C9-478B-B8B1-581B0A92E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DF325E5-0F78-4996-AD93-2B31239A4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2341C-5B6F-4166-AF20-A950A040E48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9641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A31BB4-97FD-4FA8-BA92-C56092833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90D2C28-E0C4-449D-A33D-D341A00B1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E8517BF-6D27-4BCA-A779-FA135C02C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19A0-DD04-47C3-B1DD-9F0A0EE84A49}" type="datetimeFigureOut">
              <a:rPr lang="pl-PL" smtClean="0"/>
              <a:t>13.01.2020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CDEA713-F8CD-4653-8DEA-D7FBE2459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E5BF4AE-6B75-48ED-BB0B-4A76F697F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2341C-5B6F-4166-AF20-A950A040E48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1907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AA5287-61D6-4912-9FC2-B26BA4D3D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12FAB1-0780-4E23-8FC5-92BA68793C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E652A6F-E8BA-4B40-9736-0550492E96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F5BA09B-6900-4CC4-ABC0-5FDEAE250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19A0-DD04-47C3-B1DD-9F0A0EE84A49}" type="datetimeFigureOut">
              <a:rPr lang="pl-PL" smtClean="0"/>
              <a:t>13.01.2020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C0CF8F8-902E-4255-9007-BA7955237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6C5DFD4-F988-4F0D-A8AA-4EB41EC2A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2341C-5B6F-4166-AF20-A950A040E48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7972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7AA7A9-FF69-4F36-9FD2-83B27A338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AC3AC26-E3EC-4781-BF98-8BFD914A9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7D3607B-324F-41C9-BEE2-249F449CF4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64FA1D3-5703-4721-8BA7-4C69669C6F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4040E7D-6315-447A-BD27-086C8C097C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9F798C2-9CF3-4324-94CE-05B744268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19A0-DD04-47C3-B1DD-9F0A0EE84A49}" type="datetimeFigureOut">
              <a:rPr lang="pl-PL" smtClean="0"/>
              <a:t>13.01.2020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9D43D52-BF35-416D-8E7A-3E47B941A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B03839E2-C1A7-4EA9-9B07-22B224D03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2341C-5B6F-4166-AF20-A950A040E48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9479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C86988-F6FB-47BE-B4C8-AABFBD0BD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C62560C-784D-425C-BC00-FF998EF77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19A0-DD04-47C3-B1DD-9F0A0EE84A49}" type="datetimeFigureOut">
              <a:rPr lang="pl-PL" smtClean="0"/>
              <a:t>13.01.2020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8FDD676-9DDB-4FC9-8ECE-9329BBF9E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E4B93B8-0ADC-4BF7-BE01-9F039D82B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2341C-5B6F-4166-AF20-A950A040E48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3942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7D8C3E0-AD5F-4EF2-84E2-41931759F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19A0-DD04-47C3-B1DD-9F0A0EE84A49}" type="datetimeFigureOut">
              <a:rPr lang="pl-PL" smtClean="0"/>
              <a:t>13.01.2020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B0713C46-CB63-4151-ABD5-894940896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2BBE368-5841-4C01-B869-F789DAA03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2341C-5B6F-4166-AF20-A950A040E48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1872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4E1042-5664-4279-8A0B-143110E44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7F3228-B54F-4039-A289-CFA8D78C56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1DFA35C-CA6B-4016-AFA0-10C676C1FB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4ECB41B-886C-4689-8AD0-129D971BC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19A0-DD04-47C3-B1DD-9F0A0EE84A49}" type="datetimeFigureOut">
              <a:rPr lang="pl-PL" smtClean="0"/>
              <a:t>13.01.2020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398E479-E73D-419A-9F47-A56DAF41B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817B82C-644A-4A18-9449-262AD63CE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2341C-5B6F-4166-AF20-A950A040E48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1246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83CA04-ABD4-4201-BD50-8C606F082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8B7D06F-6FB0-4765-BD30-F892EC4B87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0E361A9-D7BB-4BC8-AC49-07B07B08E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647FE7C-CFF3-4F1A-9AE3-233103C49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19A0-DD04-47C3-B1DD-9F0A0EE84A49}" type="datetimeFigureOut">
              <a:rPr lang="pl-PL" smtClean="0"/>
              <a:t>13.01.2020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28EBE4C-5E62-4DDE-B3C1-D96E0FCD0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E5A636D-02DD-48AE-B3D2-29E448453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2341C-5B6F-4166-AF20-A950A040E48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870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C45B36D-8457-47D5-A1FB-8DBB62A7F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4754986-E7A4-4AC3-86D4-1BE34D93BE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303A2D0-E0D2-448E-A605-83E1A4C0B9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C19A0-DD04-47C3-B1DD-9F0A0EE84A49}" type="datetimeFigureOut">
              <a:rPr lang="pl-PL" smtClean="0"/>
              <a:t>13.01.2020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D951A57-1C50-4464-900B-5195523CAC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86900A5-C25A-4F14-916E-D0D9206E2B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2341C-5B6F-4166-AF20-A950A040E48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2575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2BABB4-9B90-4367-B8A8-309FD415D0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Sesja PHP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BA42B16-231A-4C3A-A1E6-9E101BF168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7855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163433-DC8F-461E-88BB-131EB0E05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ADA989B-8D9A-4A1A-92D5-7FC3DAE14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Zmienne sesji przechowują informacje o użytkowniku, które mają być używane na wielu stronach (np. Nazwa użytkownika, itp.). Domyślnie zmienne sesji trwają do momentu zamknięcia przeglądarki przez użytkownika.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Zmienne sesji przechowują informacje o jednym użytkowniku i są dostępne dla wszystkich stron w jednej aplikacji.</a:t>
            </a:r>
          </a:p>
        </p:txBody>
      </p:sp>
    </p:spTree>
    <p:extLst>
      <p:ext uri="{BB962C8B-B14F-4D97-AF65-F5344CB8AC3E}">
        <p14:creationId xmlns:p14="http://schemas.microsoft.com/office/powerpoint/2010/main" val="3399008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945072-F040-4BDA-BA48-CCFF6A538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Rozpoczynanie sesji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8225DE-CDCD-4DC9-A3AA-3259A790C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Sesja jest uruchamiana za pomocą funkcji </a:t>
            </a:r>
            <a:r>
              <a:rPr lang="pl-PL" dirty="0" err="1"/>
              <a:t>session_start</a:t>
            </a:r>
            <a:r>
              <a:rPr lang="pl-PL" dirty="0"/>
              <a:t> ().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Zmienne sesji są ustawiane za pomocą zmiennej globalnej PHP: </a:t>
            </a:r>
          </a:p>
          <a:p>
            <a:pPr marL="0" indent="0">
              <a:buNone/>
            </a:pPr>
            <a:r>
              <a:rPr lang="pl-PL" dirty="0"/>
              <a:t>$_SESSION.</a:t>
            </a:r>
          </a:p>
        </p:txBody>
      </p:sp>
    </p:spTree>
    <p:extLst>
      <p:ext uri="{BB962C8B-B14F-4D97-AF65-F5344CB8AC3E}">
        <p14:creationId xmlns:p14="http://schemas.microsoft.com/office/powerpoint/2010/main" val="1377443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CB3E54-0583-4032-B0FB-B2C9D2F6D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4276BD-F0C7-4A29-BC5E-B93BA53DB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&lt;?</a:t>
            </a:r>
            <a:r>
              <a:rPr lang="pl-PL" dirty="0" err="1"/>
              <a:t>php</a:t>
            </a:r>
            <a:br>
              <a:rPr lang="pl-PL" dirty="0"/>
            </a:br>
            <a:r>
              <a:rPr lang="pl-PL" dirty="0"/>
              <a:t>// Start</a:t>
            </a:r>
            <a:br>
              <a:rPr lang="pl-PL" dirty="0"/>
            </a:br>
            <a:r>
              <a:rPr lang="pl-PL" dirty="0" err="1"/>
              <a:t>session_start</a:t>
            </a:r>
            <a:r>
              <a:rPr lang="pl-PL" dirty="0"/>
              <a:t>();</a:t>
            </a:r>
            <a:br>
              <a:rPr lang="pl-PL" dirty="0"/>
            </a:br>
            <a:r>
              <a:rPr lang="pl-PL" dirty="0"/>
              <a:t>?&gt;</a:t>
            </a:r>
            <a:br>
              <a:rPr lang="pl-PL" dirty="0"/>
            </a:br>
            <a:r>
              <a:rPr lang="pl-PL" dirty="0"/>
              <a:t>&lt;!DOCTYPE </a:t>
            </a:r>
            <a:r>
              <a:rPr lang="pl-PL" dirty="0" err="1"/>
              <a:t>html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html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&lt;body&gt;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&lt;?</a:t>
            </a:r>
            <a:r>
              <a:rPr lang="pl-PL" dirty="0" err="1"/>
              <a:t>php</a:t>
            </a:r>
            <a:br>
              <a:rPr lang="pl-PL" dirty="0"/>
            </a:br>
            <a:r>
              <a:rPr lang="pl-PL" dirty="0"/>
              <a:t>// Set </a:t>
            </a:r>
            <a:r>
              <a:rPr lang="pl-PL" dirty="0" err="1"/>
              <a:t>session</a:t>
            </a:r>
            <a:r>
              <a:rPr lang="pl-PL" dirty="0"/>
              <a:t> </a:t>
            </a:r>
            <a:r>
              <a:rPr lang="pl-PL" dirty="0" err="1"/>
              <a:t>variables</a:t>
            </a:r>
            <a:br>
              <a:rPr lang="pl-PL" dirty="0"/>
            </a:br>
            <a:r>
              <a:rPr lang="pl-PL" dirty="0"/>
              <a:t>$_SESSION["</a:t>
            </a:r>
            <a:r>
              <a:rPr lang="pl-PL" dirty="0" err="1"/>
              <a:t>favcolor</a:t>
            </a:r>
            <a:r>
              <a:rPr lang="pl-PL" dirty="0"/>
              <a:t>"] = „zielony";</a:t>
            </a:r>
            <a:br>
              <a:rPr lang="pl-PL" dirty="0"/>
            </a:br>
            <a:r>
              <a:rPr lang="pl-PL" dirty="0"/>
              <a:t>$_SESSION["</a:t>
            </a:r>
            <a:r>
              <a:rPr lang="pl-PL" dirty="0" err="1"/>
              <a:t>favanimal</a:t>
            </a:r>
            <a:r>
              <a:rPr lang="pl-PL" dirty="0"/>
              <a:t>"] = „kot";</a:t>
            </a:r>
            <a:br>
              <a:rPr lang="pl-PL" dirty="0"/>
            </a:br>
            <a:r>
              <a:rPr lang="pl-PL" dirty="0"/>
              <a:t>echo „Ustawiono zmienne sesji";</a:t>
            </a:r>
            <a:br>
              <a:rPr lang="pl-PL" dirty="0"/>
            </a:br>
            <a:r>
              <a:rPr lang="pl-PL" dirty="0"/>
              <a:t>?&gt;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&lt;/body&gt;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79727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AC31CE-C3F5-4019-873F-06A6DE6B5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Pobieranie zmiennych sesji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41939F-B024-4E92-8728-7052BEDFA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Następnie tworzymy kolejną stronę. Z tej strony uzyskamy dostęp do informacji o sesji, które ustawiliśmy na pierwszej stronie.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Zauważ, że zmienne sesji nie są przekazywane indywidualnie do każdej nowej strony, lecz są pobierane z sesji, którą otwieramy na początku każdej strony (</a:t>
            </a:r>
            <a:r>
              <a:rPr lang="pl-PL" dirty="0" err="1"/>
              <a:t>session_start</a:t>
            </a:r>
            <a:r>
              <a:rPr lang="pl-PL" dirty="0"/>
              <a:t> ()).</a:t>
            </a:r>
          </a:p>
        </p:txBody>
      </p:sp>
    </p:spTree>
    <p:extLst>
      <p:ext uri="{BB962C8B-B14F-4D97-AF65-F5344CB8AC3E}">
        <p14:creationId xmlns:p14="http://schemas.microsoft.com/office/powerpoint/2010/main" val="1033622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578A28-E515-4CF9-9718-328771D5C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BC9D02-F6C9-4585-B9C1-D9936E3F8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&lt;?</a:t>
            </a:r>
            <a:r>
              <a:rPr lang="pl-PL" dirty="0" err="1"/>
              <a:t>php</a:t>
            </a:r>
            <a:br>
              <a:rPr lang="pl-PL" dirty="0"/>
            </a:br>
            <a:r>
              <a:rPr lang="pl-PL" dirty="0" err="1"/>
              <a:t>session_start</a:t>
            </a:r>
            <a:r>
              <a:rPr lang="pl-PL" dirty="0"/>
              <a:t>();</a:t>
            </a:r>
            <a:br>
              <a:rPr lang="pl-PL" dirty="0"/>
            </a:br>
            <a:r>
              <a:rPr lang="pl-PL" dirty="0"/>
              <a:t>?&gt;</a:t>
            </a:r>
            <a:br>
              <a:rPr lang="pl-PL" dirty="0"/>
            </a:br>
            <a:r>
              <a:rPr lang="pl-PL" dirty="0"/>
              <a:t>&lt;!DOCTYPE </a:t>
            </a:r>
            <a:r>
              <a:rPr lang="pl-PL" dirty="0" err="1"/>
              <a:t>html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html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&lt;body&gt;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&lt;?</a:t>
            </a:r>
            <a:r>
              <a:rPr lang="pl-PL" dirty="0" err="1"/>
              <a:t>php</a:t>
            </a:r>
            <a:br>
              <a:rPr lang="pl-PL" dirty="0"/>
            </a:br>
            <a:r>
              <a:rPr lang="pl-PL" dirty="0"/>
              <a:t>echo „Ulubiony kolor " . $_SESSION["</a:t>
            </a:r>
            <a:r>
              <a:rPr lang="pl-PL" dirty="0" err="1"/>
              <a:t>favcolor</a:t>
            </a:r>
            <a:r>
              <a:rPr lang="pl-PL" dirty="0"/>
              <a:t>"] . ".&lt;</a:t>
            </a:r>
            <a:r>
              <a:rPr lang="pl-PL" dirty="0" err="1"/>
              <a:t>br</a:t>
            </a:r>
            <a:r>
              <a:rPr lang="pl-PL" dirty="0"/>
              <a:t>&gt;";</a:t>
            </a:r>
            <a:br>
              <a:rPr lang="pl-PL" dirty="0"/>
            </a:br>
            <a:r>
              <a:rPr lang="pl-PL" dirty="0"/>
              <a:t>echo „Ulubione </a:t>
            </a:r>
            <a:r>
              <a:rPr lang="pl-PL" dirty="0" err="1"/>
              <a:t>zwierze</a:t>
            </a:r>
            <a:r>
              <a:rPr lang="pl-PL" dirty="0"/>
              <a:t> " . $_SESSION["</a:t>
            </a:r>
            <a:r>
              <a:rPr lang="pl-PL" dirty="0" err="1"/>
              <a:t>favanimal</a:t>
            </a:r>
            <a:r>
              <a:rPr lang="pl-PL" dirty="0"/>
              <a:t>"] . ".";</a:t>
            </a:r>
            <a:br>
              <a:rPr lang="pl-PL" dirty="0"/>
            </a:br>
            <a:r>
              <a:rPr lang="pl-PL" dirty="0"/>
              <a:t>?&gt;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&lt;/body&gt;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918378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F9062A-B469-4250-9FEB-75DDD97B8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Wszystkie zmienne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C795F66-3F16-4BCF-93CC-65A689DC7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&lt;?php</a:t>
            </a:r>
            <a:br>
              <a:rPr lang="en-US" dirty="0"/>
            </a:br>
            <a:r>
              <a:rPr lang="en-US" dirty="0" err="1"/>
              <a:t>session_start</a:t>
            </a:r>
            <a:r>
              <a:rPr lang="en-US" dirty="0"/>
              <a:t>();</a:t>
            </a:r>
            <a:br>
              <a:rPr lang="en-US" dirty="0"/>
            </a:br>
            <a:r>
              <a:rPr lang="en-US" dirty="0"/>
              <a:t>?&gt;</a:t>
            </a:r>
            <a:br>
              <a:rPr lang="en-US" dirty="0"/>
            </a:br>
            <a:r>
              <a:rPr lang="en-US" dirty="0"/>
              <a:t>&lt;!DOCTYPE html&gt;</a:t>
            </a:r>
            <a:br>
              <a:rPr lang="en-US" dirty="0"/>
            </a:br>
            <a:r>
              <a:rPr lang="en-US" dirty="0"/>
              <a:t>&lt;html&gt;</a:t>
            </a:r>
            <a:br>
              <a:rPr lang="en-US" dirty="0"/>
            </a:br>
            <a:r>
              <a:rPr lang="en-US" dirty="0"/>
              <a:t>&lt;body&gt;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&lt;?php</a:t>
            </a:r>
            <a:br>
              <a:rPr lang="en-US" dirty="0"/>
            </a:br>
            <a:r>
              <a:rPr lang="en-US" dirty="0" err="1"/>
              <a:t>print_r</a:t>
            </a:r>
            <a:r>
              <a:rPr lang="en-US" dirty="0"/>
              <a:t>($_SESSION);</a:t>
            </a:r>
            <a:br>
              <a:rPr lang="en-US" dirty="0"/>
            </a:br>
            <a:r>
              <a:rPr lang="en-US" dirty="0"/>
              <a:t>?&gt;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&lt;/body&gt;</a:t>
            </a:r>
            <a:br>
              <a:rPr lang="en-US" dirty="0"/>
            </a:br>
            <a:r>
              <a:rPr lang="en-US" dirty="0"/>
              <a:t>&lt;/html&gt;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93695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65A4C3-3696-4F7F-B17E-5F40AFF6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351E81-1860-47AF-91A2-975F7BD7B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Większość sesji ustawia klucz użytkownika na komputerze użytkownika, który wygląda mniej więcej tak: 765487cf34ert8dede5a562e4f3a7e12. </a:t>
            </a:r>
          </a:p>
          <a:p>
            <a:pPr marL="0" indent="0">
              <a:buNone/>
            </a:pPr>
            <a:r>
              <a:rPr lang="pl-PL" dirty="0"/>
              <a:t>Następnie, gdy sesja jest otwierana na innej stronie, skanuje komputer w poszukiwaniu klucza użytkownika. Jeśli istnieje dopasowanie, uzyskuje dostęp do tej sesji, jeśli nie, rozpoczyna nową sesję.</a:t>
            </a:r>
          </a:p>
        </p:txBody>
      </p:sp>
    </p:spTree>
    <p:extLst>
      <p:ext uri="{BB962C8B-B14F-4D97-AF65-F5344CB8AC3E}">
        <p14:creationId xmlns:p14="http://schemas.microsoft.com/office/powerpoint/2010/main" val="2298112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F422EE-17A6-4F4F-905F-BF394E475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Usunięcie wszystkich zmiennych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F1CE23-74EC-4A07-B8BF-8E8D682C4E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&lt;?</a:t>
            </a:r>
            <a:r>
              <a:rPr lang="pl-PL" dirty="0" err="1"/>
              <a:t>php</a:t>
            </a:r>
            <a:br>
              <a:rPr lang="pl-PL" dirty="0"/>
            </a:br>
            <a:r>
              <a:rPr lang="pl-PL" dirty="0" err="1"/>
              <a:t>session_start</a:t>
            </a:r>
            <a:r>
              <a:rPr lang="pl-PL" dirty="0"/>
              <a:t>();</a:t>
            </a:r>
            <a:br>
              <a:rPr lang="pl-PL" dirty="0"/>
            </a:br>
            <a:r>
              <a:rPr lang="pl-PL" dirty="0"/>
              <a:t>?&gt;</a:t>
            </a:r>
            <a:br>
              <a:rPr lang="pl-PL" dirty="0"/>
            </a:br>
            <a:r>
              <a:rPr lang="pl-PL" dirty="0"/>
              <a:t>&lt;!DOCTYPE </a:t>
            </a:r>
            <a:r>
              <a:rPr lang="pl-PL" dirty="0" err="1"/>
              <a:t>html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html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&lt;body&gt;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&lt;?</a:t>
            </a:r>
            <a:r>
              <a:rPr lang="pl-PL" dirty="0" err="1"/>
              <a:t>php</a:t>
            </a:r>
            <a:br>
              <a:rPr lang="pl-PL" dirty="0"/>
            </a:br>
            <a:r>
              <a:rPr lang="pl-PL" dirty="0" err="1"/>
              <a:t>session_unset</a:t>
            </a:r>
            <a:r>
              <a:rPr lang="pl-PL" dirty="0"/>
              <a:t>();</a:t>
            </a:r>
            <a:br>
              <a:rPr lang="pl-PL" dirty="0"/>
            </a:br>
            <a:r>
              <a:rPr lang="pl-PL" dirty="0" err="1"/>
              <a:t>session_destroy</a:t>
            </a:r>
            <a:r>
              <a:rPr lang="pl-PL" dirty="0"/>
              <a:t>();</a:t>
            </a:r>
            <a:br>
              <a:rPr lang="pl-PL" dirty="0"/>
            </a:br>
            <a:r>
              <a:rPr lang="pl-PL" dirty="0"/>
              <a:t>?&gt;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&lt;/body&gt;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21152799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423</Words>
  <Application>Microsoft Office PowerPoint</Application>
  <PresentationFormat>Panoramiczny</PresentationFormat>
  <Paragraphs>24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Motyw pakietu Office</vt:lpstr>
      <vt:lpstr>Sesja PHP</vt:lpstr>
      <vt:lpstr>Wstęp</vt:lpstr>
      <vt:lpstr>Rozpoczynanie sesji</vt:lpstr>
      <vt:lpstr>Przykład 1</vt:lpstr>
      <vt:lpstr>Pobieranie zmiennych sesji</vt:lpstr>
      <vt:lpstr>Przykład 2</vt:lpstr>
      <vt:lpstr>Wszystkie zmienne</vt:lpstr>
      <vt:lpstr>Prezentacja programu PowerPoint</vt:lpstr>
      <vt:lpstr>Usunięcie wszystkich zmiennych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Sesja PHP</dc:title>
  <dc:creator>Damian Radzik</dc:creator>
  <cp:lastModifiedBy>Damian Radzik</cp:lastModifiedBy>
  <cp:revision>3</cp:revision>
  <dcterms:created xsi:type="dcterms:W3CDTF">2020-01-10T09:16:55Z</dcterms:created>
  <dcterms:modified xsi:type="dcterms:W3CDTF">2020-01-13T09:21:58Z</dcterms:modified>
</cp:coreProperties>
</file>