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1F94A2C1-12DF-4F6F-8127-9A284417C590}"/>
    <pc:docChg chg="undo custSel modSld">
      <pc:chgData name="Damian Radzik" userId="9b6437a5cc3fe03b" providerId="LiveId" clId="{1F94A2C1-12DF-4F6F-8127-9A284417C590}" dt="2020-03-02T08:52:16.376" v="27" actId="27636"/>
      <pc:docMkLst>
        <pc:docMk/>
      </pc:docMkLst>
      <pc:sldChg chg="modSp">
        <pc:chgData name="Damian Radzik" userId="9b6437a5cc3fe03b" providerId="LiveId" clId="{1F94A2C1-12DF-4F6F-8127-9A284417C590}" dt="2020-03-02T08:50:10.713" v="12" actId="27636"/>
        <pc:sldMkLst>
          <pc:docMk/>
          <pc:sldMk cId="2206586842" sldId="260"/>
        </pc:sldMkLst>
        <pc:spChg chg="mod">
          <ac:chgData name="Damian Radzik" userId="9b6437a5cc3fe03b" providerId="LiveId" clId="{1F94A2C1-12DF-4F6F-8127-9A284417C590}" dt="2020-03-02T08:50:10.713" v="12" actId="27636"/>
          <ac:spMkLst>
            <pc:docMk/>
            <pc:sldMk cId="2206586842" sldId="260"/>
            <ac:spMk id="3" creationId="{6151D358-EBAD-4B25-BDE5-DFF92D0CE8A5}"/>
          </ac:spMkLst>
        </pc:spChg>
      </pc:sldChg>
      <pc:sldChg chg="modSp">
        <pc:chgData name="Damian Radzik" userId="9b6437a5cc3fe03b" providerId="LiveId" clId="{1F94A2C1-12DF-4F6F-8127-9A284417C590}" dt="2020-03-02T08:47:21.042" v="1" actId="27636"/>
        <pc:sldMkLst>
          <pc:docMk/>
          <pc:sldMk cId="4022687244" sldId="262"/>
        </pc:sldMkLst>
        <pc:spChg chg="mod">
          <ac:chgData name="Damian Radzik" userId="9b6437a5cc3fe03b" providerId="LiveId" clId="{1F94A2C1-12DF-4F6F-8127-9A284417C590}" dt="2020-03-02T08:47:21.042" v="1" actId="27636"/>
          <ac:spMkLst>
            <pc:docMk/>
            <pc:sldMk cId="4022687244" sldId="262"/>
            <ac:spMk id="3" creationId="{C83CD314-0AEB-4916-86EB-2B66C9806637}"/>
          </ac:spMkLst>
        </pc:spChg>
      </pc:sldChg>
      <pc:sldChg chg="modSp">
        <pc:chgData name="Damian Radzik" userId="9b6437a5cc3fe03b" providerId="LiveId" clId="{1F94A2C1-12DF-4F6F-8127-9A284417C590}" dt="2020-03-02T08:47:21.050" v="2" actId="27636"/>
        <pc:sldMkLst>
          <pc:docMk/>
          <pc:sldMk cId="2382641419" sldId="263"/>
        </pc:sldMkLst>
        <pc:spChg chg="mod">
          <ac:chgData name="Damian Radzik" userId="9b6437a5cc3fe03b" providerId="LiveId" clId="{1F94A2C1-12DF-4F6F-8127-9A284417C590}" dt="2020-03-02T08:47:21.050" v="2" actId="27636"/>
          <ac:spMkLst>
            <pc:docMk/>
            <pc:sldMk cId="2382641419" sldId="263"/>
            <ac:spMk id="3" creationId="{27CD0C2F-2712-4E5F-9B44-50AF7843279B}"/>
          </ac:spMkLst>
        </pc:spChg>
      </pc:sldChg>
      <pc:sldChg chg="modSp">
        <pc:chgData name="Damian Radzik" userId="9b6437a5cc3fe03b" providerId="LiveId" clId="{1F94A2C1-12DF-4F6F-8127-9A284417C590}" dt="2020-03-02T08:52:16.376" v="27" actId="27636"/>
        <pc:sldMkLst>
          <pc:docMk/>
          <pc:sldMk cId="879554180" sldId="264"/>
        </pc:sldMkLst>
        <pc:spChg chg="mod">
          <ac:chgData name="Damian Radzik" userId="9b6437a5cc3fe03b" providerId="LiveId" clId="{1F94A2C1-12DF-4F6F-8127-9A284417C590}" dt="2020-03-02T08:52:16.376" v="27" actId="27636"/>
          <ac:spMkLst>
            <pc:docMk/>
            <pc:sldMk cId="879554180" sldId="264"/>
            <ac:spMk id="3" creationId="{D3CD60BB-283C-4032-BC9D-B6D43F75E3F4}"/>
          </ac:spMkLst>
        </pc:spChg>
      </pc:sldChg>
      <pc:sldChg chg="modSp">
        <pc:chgData name="Damian Radzik" userId="9b6437a5cc3fe03b" providerId="LiveId" clId="{1F94A2C1-12DF-4F6F-8127-9A284417C590}" dt="2020-03-02T08:47:21.086" v="4" actId="27636"/>
        <pc:sldMkLst>
          <pc:docMk/>
          <pc:sldMk cId="3759599413" sldId="266"/>
        </pc:sldMkLst>
        <pc:spChg chg="mod">
          <ac:chgData name="Damian Radzik" userId="9b6437a5cc3fe03b" providerId="LiveId" clId="{1F94A2C1-12DF-4F6F-8127-9A284417C590}" dt="2020-03-02T08:47:21.086" v="4" actId="27636"/>
          <ac:spMkLst>
            <pc:docMk/>
            <pc:sldMk cId="3759599413" sldId="266"/>
            <ac:spMk id="3" creationId="{AB35FD6F-721B-4641-8038-4728021819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31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82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48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497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62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1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44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606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96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34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34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24F15AC-607B-48F1-B29B-A57D9B9055ED}" type="datetimeFigureOut">
              <a:rPr lang="pl-PL" smtClean="0"/>
              <a:t>02.03.2020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08573D3-819B-4459-B551-A740CE2700E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40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E6A3D6-32C9-40FE-B17B-25D04940C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Tablice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5CFECBF-91D1-4320-A8DB-13286F3790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3427019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02362E-E51B-4BF6-A7F1-2FE65C9E1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Sprawdzanie tablicy asocjacyjnej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89C1EC-01A0-4D94-8D43-59356CA4A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$tablica["</a:t>
            </a:r>
            <a:r>
              <a:rPr lang="pl-PL" dirty="0" err="1"/>
              <a:t>imie</a:t>
            </a:r>
            <a:r>
              <a:rPr lang="pl-PL" dirty="0"/>
              <a:t>"] = "Jan";</a:t>
            </a:r>
          </a:p>
          <a:p>
            <a:pPr marL="0" indent="0">
              <a:buNone/>
            </a:pPr>
            <a:r>
              <a:rPr lang="pl-PL" dirty="0"/>
              <a:t>$tablica["nazwisko"] = "Kowalski";</a:t>
            </a:r>
          </a:p>
          <a:p>
            <a:pPr marL="0" indent="0">
              <a:buNone/>
            </a:pPr>
            <a:r>
              <a:rPr lang="pl-PL" dirty="0"/>
              <a:t>$tablica["adres"] = "Polna 1";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while</a:t>
            </a:r>
            <a:r>
              <a:rPr lang="pl-PL" dirty="0"/>
              <a:t>( list($klucz, $</a:t>
            </a:r>
            <a:r>
              <a:rPr lang="pl-PL" dirty="0" err="1"/>
              <a:t>wartosc</a:t>
            </a:r>
            <a:r>
              <a:rPr lang="pl-PL" dirty="0"/>
              <a:t>) = </a:t>
            </a:r>
            <a:r>
              <a:rPr lang="pl-PL" dirty="0" err="1"/>
              <a:t>each</a:t>
            </a:r>
            <a:r>
              <a:rPr lang="pl-PL" dirty="0"/>
              <a:t>($tablica) )</a:t>
            </a:r>
          </a:p>
          <a:p>
            <a:pPr marL="0" indent="0">
              <a:buNone/>
            </a:pPr>
            <a:r>
              <a:rPr lang="pl-PL" dirty="0"/>
              <a:t>   echo "$klucz =&gt; $</a:t>
            </a:r>
            <a:r>
              <a:rPr lang="pl-PL" dirty="0" err="1"/>
              <a:t>wartosc</a:t>
            </a:r>
            <a:r>
              <a:rPr lang="pl-PL" dirty="0"/>
              <a:t>&lt;BR&gt;";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07429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99269D-01B8-4A61-BC7B-F2A8DEF1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35FD6F-721B-4641-8038-472802181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asort</a:t>
            </a:r>
            <a:r>
              <a:rPr lang="pl-PL" dirty="0"/>
              <a:t>() – asocjacyjne zachowuje przypisane klucze do wartości</a:t>
            </a:r>
          </a:p>
          <a:p>
            <a:pPr marL="0" indent="0">
              <a:buNone/>
            </a:pPr>
            <a:r>
              <a:rPr lang="pl-PL" dirty="0" err="1"/>
              <a:t>arsort</a:t>
            </a:r>
            <a:r>
              <a:rPr lang="pl-PL" dirty="0"/>
              <a:t>() – to samo co wcześniej tylko odwrotnie</a:t>
            </a:r>
          </a:p>
          <a:p>
            <a:pPr marL="0" indent="0">
              <a:buNone/>
            </a:pPr>
            <a:r>
              <a:rPr lang="pl-PL" dirty="0" err="1"/>
              <a:t>ksort</a:t>
            </a:r>
            <a:r>
              <a:rPr lang="pl-PL" dirty="0"/>
              <a:t>() – sortuje według kluczy</a:t>
            </a:r>
          </a:p>
          <a:p>
            <a:pPr marL="0" indent="0">
              <a:buNone/>
            </a:pPr>
            <a:r>
              <a:rPr lang="pl-PL" dirty="0" err="1"/>
              <a:t>rsort</a:t>
            </a:r>
            <a:r>
              <a:rPr lang="pl-PL" dirty="0"/>
              <a:t>() – zwykłe tablice odwrotnie</a:t>
            </a:r>
          </a:p>
          <a:p>
            <a:pPr marL="0" indent="0">
              <a:buNone/>
            </a:pPr>
            <a:r>
              <a:rPr lang="pl-PL" dirty="0"/>
              <a:t>sort() – zwykłe tablice normalnie</a:t>
            </a:r>
          </a:p>
          <a:p>
            <a:pPr marL="0" indent="0">
              <a:buNone/>
            </a:pPr>
            <a:r>
              <a:rPr lang="pl-PL" dirty="0" err="1"/>
              <a:t>uasort</a:t>
            </a:r>
            <a:r>
              <a:rPr lang="pl-PL" dirty="0"/>
              <a:t>() - funkcja sortująca tablice asocjacyjne za pomocą zdefiniowanej przez użytkownika funkcji porównującej elementy (nazwa funkcji jest podawana za pomocą drugiego parametru)</a:t>
            </a:r>
          </a:p>
          <a:p>
            <a:pPr marL="0" indent="0">
              <a:buNone/>
            </a:pPr>
            <a:r>
              <a:rPr lang="pl-PL" dirty="0" err="1"/>
              <a:t>usort</a:t>
            </a:r>
            <a:r>
              <a:rPr lang="pl-PL" dirty="0"/>
              <a:t>() - funkcja sortująca zwykłe tablice za pomocą funkcji zdefiniowanej przez użytkownika</a:t>
            </a:r>
          </a:p>
          <a:p>
            <a:pPr marL="0" indent="0">
              <a:buNone/>
            </a:pPr>
            <a:r>
              <a:rPr lang="pl-PL" dirty="0" err="1"/>
              <a:t>uksort</a:t>
            </a:r>
            <a:r>
              <a:rPr lang="pl-PL" dirty="0"/>
              <a:t>() - funkcja sortująca tablice asocjacyjne według klucza za pomocą funkcji zdefiniowanej przez użytkownika.</a:t>
            </a:r>
          </a:p>
        </p:txBody>
      </p:sp>
    </p:spTree>
    <p:extLst>
      <p:ext uri="{BB962C8B-B14F-4D97-AF65-F5344CB8AC3E}">
        <p14:creationId xmlns:p14="http://schemas.microsoft.com/office/powerpoint/2010/main" val="375959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F63C32-CC7E-459F-89FE-84AC2EDF1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2D929F-4FD5-4582-9EC7-E775BB5EF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Żadna funkcja nie zwraca wyniki a pięć pierwszych przyjmuje jeden parametr.</a:t>
            </a:r>
          </a:p>
        </p:txBody>
      </p:sp>
    </p:spTree>
    <p:extLst>
      <p:ext uri="{BB962C8B-B14F-4D97-AF65-F5344CB8AC3E}">
        <p14:creationId xmlns:p14="http://schemas.microsoft.com/office/powerpoint/2010/main" val="126769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AC8204-FC71-4F45-97F2-83237658B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Dane do tablicy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CEDA44-F334-4D6B-B3C7-163B3C2FD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$dane = "12/11/2000;19:23:33;Netscape Navigator;192.168.1.1";</a:t>
            </a:r>
          </a:p>
          <a:p>
            <a:pPr marL="0" indent="0">
              <a:buNone/>
            </a:pPr>
            <a:r>
              <a:rPr lang="pl-PL" dirty="0"/>
              <a:t>$tablica = </a:t>
            </a:r>
            <a:r>
              <a:rPr lang="pl-PL" dirty="0" err="1"/>
              <a:t>explode</a:t>
            </a:r>
            <a:r>
              <a:rPr lang="pl-PL" dirty="0"/>
              <a:t>(";", $dane);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62706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B8A4C5-20D8-42B3-AC48-2521426A5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Łączenie danych z tablicy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2F249E-BC61-4991-9F3C-D1B03C08A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$dane = </a:t>
            </a:r>
            <a:r>
              <a:rPr lang="pl-PL" dirty="0" err="1"/>
              <a:t>implode</a:t>
            </a:r>
            <a:r>
              <a:rPr lang="pl-PL" dirty="0"/>
              <a:t>(";", $tablica);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886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D1F10F-D39B-46A7-8E2C-BBE4C651B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BF893E-D262-4B2E-B7AD-1C867104D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Tablice - zmienne zawierające uporządkowany zbiór zmiennych. </a:t>
            </a:r>
          </a:p>
          <a:p>
            <a:pPr marL="0" indent="0">
              <a:buNone/>
            </a:pPr>
            <a:r>
              <a:rPr lang="pl-PL" dirty="0"/>
              <a:t>Dostęp przez liczbę w nawiasie kwadratowym podane bezpośrednio po nazwie zmiennej – tablicy. </a:t>
            </a:r>
          </a:p>
          <a:p>
            <a:pPr marL="0" indent="0">
              <a:buNone/>
            </a:pPr>
            <a:r>
              <a:rPr lang="pl-PL" dirty="0"/>
              <a:t>Indeks – numer zmiennej w tablicy</a:t>
            </a:r>
          </a:p>
        </p:txBody>
      </p:sp>
    </p:spTree>
    <p:extLst>
      <p:ext uri="{BB962C8B-B14F-4D97-AF65-F5344CB8AC3E}">
        <p14:creationId xmlns:p14="http://schemas.microsoft.com/office/powerpoint/2010/main" val="132503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726952-2122-4A60-A2F8-9FABCD066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F10F83-8B40-42A8-BB60-D2D7CD1D9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$tablica[0] = "Wpis numer 0";</a:t>
            </a:r>
          </a:p>
          <a:p>
            <a:pPr marL="0" indent="0">
              <a:buNone/>
            </a:pPr>
            <a:r>
              <a:rPr lang="pl-PL" dirty="0"/>
              <a:t>$tablice[1] = "Wpis numer 1";</a:t>
            </a:r>
          </a:p>
          <a:p>
            <a:pPr marL="0" indent="0">
              <a:buNone/>
            </a:pPr>
            <a:r>
              <a:rPr lang="pl-PL" dirty="0"/>
              <a:t>$tablica[2] = "Wpis numer 2";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echo $tablica[2];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874182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E53F56-3074-49CA-A66E-E49049BDA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E2F422-A807-44AB-8A8E-787C620A9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 dodać kolejny wpis na końcu tabeli wystarczy przy przypisywaniu wartości nie wpisywać indeksu do nawiasów kwadratowych. </a:t>
            </a:r>
          </a:p>
          <a:p>
            <a:pPr marL="0" indent="0">
              <a:buNone/>
            </a:pPr>
            <a:r>
              <a:rPr lang="pl-PL" dirty="0"/>
              <a:t>Indeks można podawać ze zmiennej, z innej tablicy czy funkcji – z dowolnego wyrażenia zwracającego wartość.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643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A6741E-EC01-47C6-9616-722DA993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Indeksy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51D358-EBAD-4B25-BDE5-DFF92D0CE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$tab1[] = 1;</a:t>
            </a:r>
          </a:p>
          <a:p>
            <a:pPr marL="0" indent="0">
              <a:buNone/>
            </a:pPr>
            <a:r>
              <a:rPr lang="pl-PL" dirty="0"/>
              <a:t>$tab1[] = 0;</a:t>
            </a:r>
          </a:p>
          <a:p>
            <a:pPr marL="0" indent="0">
              <a:buNone/>
            </a:pPr>
            <a:r>
              <a:rPr lang="pl-PL" dirty="0"/>
              <a:t>$tab1[] = 3;</a:t>
            </a:r>
          </a:p>
          <a:p>
            <a:pPr marL="0" indent="0">
              <a:buNone/>
            </a:pPr>
            <a:r>
              <a:rPr lang="pl-PL" dirty="0"/>
              <a:t>$tab1[] = 2;</a:t>
            </a:r>
          </a:p>
          <a:p>
            <a:pPr marL="0" indent="0">
              <a:buNone/>
            </a:pPr>
            <a:r>
              <a:rPr lang="pl-PL" dirty="0"/>
              <a:t>$tab2[] = "Pierwszy";</a:t>
            </a:r>
          </a:p>
          <a:p>
            <a:pPr marL="0" indent="0">
              <a:buNone/>
            </a:pPr>
            <a:r>
              <a:rPr lang="pl-PL" dirty="0"/>
              <a:t>$tab2[] = "Drugi";</a:t>
            </a:r>
          </a:p>
          <a:p>
            <a:pPr marL="0" indent="0">
              <a:buNone/>
            </a:pPr>
            <a:r>
              <a:rPr lang="pl-PL" dirty="0"/>
              <a:t>$tab2[] = "Trzeci";</a:t>
            </a:r>
          </a:p>
          <a:p>
            <a:pPr marL="0" indent="0">
              <a:buNone/>
            </a:pPr>
            <a:r>
              <a:rPr lang="pl-PL" dirty="0"/>
              <a:t>$tab2[] = "Czwarty";</a:t>
            </a:r>
          </a:p>
          <a:p>
            <a:pPr marL="0" indent="0">
              <a:buNone/>
            </a:pPr>
            <a:r>
              <a:rPr lang="pl-PL" dirty="0"/>
              <a:t>echo $tab2[$tab1[2]];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206586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AC2294-472E-406F-81B6-CF7FB658A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 asocjacyjna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8E43E8-4B86-466B-B04B-9D9EBB3B4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PHP występuje też inny rodzaj tablic, tak zwane tablice asocjacyjne (zwane też czasem haszami – </a:t>
            </a:r>
            <a:r>
              <a:rPr lang="pl-PL" dirty="0" err="1"/>
              <a:t>hash</a:t>
            </a:r>
            <a:r>
              <a:rPr lang="pl-PL" dirty="0"/>
              <a:t> </a:t>
            </a:r>
            <a:r>
              <a:rPr lang="pl-PL" dirty="0" err="1"/>
              <a:t>table</a:t>
            </a:r>
            <a:r>
              <a:rPr lang="pl-PL" dirty="0"/>
              <a:t>). Są to tablice, w których zamiast indeksów liczbowych używa się identyfikatorów znakowych (kluczy).</a:t>
            </a:r>
          </a:p>
        </p:txBody>
      </p:sp>
    </p:spTree>
    <p:extLst>
      <p:ext uri="{BB962C8B-B14F-4D97-AF65-F5344CB8AC3E}">
        <p14:creationId xmlns:p14="http://schemas.microsoft.com/office/powerpoint/2010/main" val="361411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DF83A5-485F-45EC-AABA-A50D8486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3CD314-0AEB-4916-86EB-2B66C9806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$tablica["</a:t>
            </a:r>
            <a:r>
              <a:rPr lang="pl-PL" dirty="0" err="1"/>
              <a:t>imie</a:t>
            </a:r>
            <a:r>
              <a:rPr lang="pl-PL" dirty="0"/>
              <a:t>"] = "Jan";</a:t>
            </a:r>
          </a:p>
          <a:p>
            <a:pPr marL="0" indent="0">
              <a:buNone/>
            </a:pPr>
            <a:r>
              <a:rPr lang="pl-PL" dirty="0"/>
              <a:t>$tablica["nazwisko"] = "Kowalski";</a:t>
            </a:r>
          </a:p>
          <a:p>
            <a:pPr marL="0" indent="0">
              <a:buNone/>
            </a:pPr>
            <a:r>
              <a:rPr lang="pl-PL" dirty="0"/>
              <a:t>$tablica["adres"] = "Polna 1";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echo $tablica["</a:t>
            </a:r>
            <a:r>
              <a:rPr lang="pl-PL" dirty="0" err="1"/>
              <a:t>imie</a:t>
            </a:r>
            <a:r>
              <a:rPr lang="pl-PL" dirty="0"/>
              <a:t>"]." ".$tablica["nazwisko"].", ul. ".$tablica["adres"]."n";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02268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DAAEBD-6D97-42E8-A133-8DD6354F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Przeglądanie tablicy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CD0C2F-2712-4E5F-9B44-50AF78432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1;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2;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3;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4;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5;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for( $x = 0; $x &lt; 5; $x++ ) {  </a:t>
            </a:r>
          </a:p>
          <a:p>
            <a:pPr marL="0" indent="0">
              <a:buNone/>
            </a:pPr>
            <a:r>
              <a:rPr lang="pl-PL" dirty="0"/>
              <a:t>   echo $</a:t>
            </a:r>
            <a:r>
              <a:rPr lang="pl-PL" dirty="0" err="1"/>
              <a:t>tbl</a:t>
            </a:r>
            <a:r>
              <a:rPr lang="pl-PL" dirty="0"/>
              <a:t>[$x];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?&gt;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2641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480F07-0CB5-436F-A8B4-A60B31F66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Sprawdzanie ilości elementów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CD60BB-283C-4032-BC9D-B6D43F75E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1;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2;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3;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4;</a:t>
            </a:r>
          </a:p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tbl</a:t>
            </a:r>
            <a:r>
              <a:rPr lang="pl-PL" dirty="0"/>
              <a:t>[] = 5;</a:t>
            </a:r>
          </a:p>
          <a:p>
            <a:pPr marL="0" indent="0">
              <a:buNone/>
            </a:pPr>
            <a:r>
              <a:rPr lang="pl-PL" dirty="0"/>
              <a:t>for( $x = 0, $</a:t>
            </a:r>
            <a:r>
              <a:rPr lang="pl-PL" dirty="0" err="1"/>
              <a:t>cnt</a:t>
            </a:r>
            <a:r>
              <a:rPr lang="pl-PL" dirty="0"/>
              <a:t> = </a:t>
            </a:r>
            <a:r>
              <a:rPr lang="pl-PL" dirty="0" err="1"/>
              <a:t>count</a:t>
            </a:r>
            <a:r>
              <a:rPr lang="pl-PL" dirty="0"/>
              <a:t>($</a:t>
            </a:r>
            <a:r>
              <a:rPr lang="pl-PL" dirty="0" err="1"/>
              <a:t>tbl</a:t>
            </a:r>
            <a:r>
              <a:rPr lang="pl-PL" dirty="0"/>
              <a:t>); $x &lt; $</a:t>
            </a:r>
            <a:r>
              <a:rPr lang="pl-PL" dirty="0" err="1"/>
              <a:t>cnt</a:t>
            </a:r>
            <a:r>
              <a:rPr lang="pl-PL" dirty="0"/>
              <a:t>; $x++ ){</a:t>
            </a:r>
          </a:p>
          <a:p>
            <a:pPr marL="0" indent="0">
              <a:buNone/>
            </a:pPr>
            <a:r>
              <a:rPr lang="pl-PL" dirty="0"/>
              <a:t>   echo $</a:t>
            </a:r>
            <a:r>
              <a:rPr lang="pl-PL" dirty="0" err="1"/>
              <a:t>tbl</a:t>
            </a:r>
            <a:r>
              <a:rPr lang="pl-PL" dirty="0"/>
              <a:t>[$x];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879554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56</TotalTime>
  <Words>594</Words>
  <Application>Microsoft Office PowerPoint</Application>
  <PresentationFormat>Panoramiczny</PresentationFormat>
  <Paragraphs>101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Tw Cen MT</vt:lpstr>
      <vt:lpstr>Tw Cen MT Condensed</vt:lpstr>
      <vt:lpstr>Wingdings 3</vt:lpstr>
      <vt:lpstr>Integralny</vt:lpstr>
      <vt:lpstr>Tablice</vt:lpstr>
      <vt:lpstr>Wstęp</vt:lpstr>
      <vt:lpstr>Przykład</vt:lpstr>
      <vt:lpstr>Prezentacja programu PowerPoint</vt:lpstr>
      <vt:lpstr>Indeksy</vt:lpstr>
      <vt:lpstr>Tablica asocjacyjna</vt:lpstr>
      <vt:lpstr>Przykład</vt:lpstr>
      <vt:lpstr>Przeglądanie tablicy</vt:lpstr>
      <vt:lpstr>Sprawdzanie ilości elementów</vt:lpstr>
      <vt:lpstr>Sprawdzanie tablicy asocjacyjnej</vt:lpstr>
      <vt:lpstr>Sortowanie</vt:lpstr>
      <vt:lpstr>Wyjaśnienie</vt:lpstr>
      <vt:lpstr>Dane do tablicy</vt:lpstr>
      <vt:lpstr>Łączenie danych z tablicy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Tablice</dc:title>
  <dc:creator>Damian Radzik</dc:creator>
  <cp:lastModifiedBy>Damian Radzik</cp:lastModifiedBy>
  <cp:revision>4</cp:revision>
  <dcterms:created xsi:type="dcterms:W3CDTF">2020-03-02T08:05:26Z</dcterms:created>
  <dcterms:modified xsi:type="dcterms:W3CDTF">2020-03-02T09:22:13Z</dcterms:modified>
</cp:coreProperties>
</file>