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96AA0AA0-7F82-49F3-99DF-E27C375B871B}"/>
    <pc:docChg chg="custSel modSld">
      <pc:chgData name="Damian Radzik" userId="9b6437a5cc3fe03b" providerId="LiveId" clId="{96AA0AA0-7F82-49F3-99DF-E27C375B871B}" dt="2019-10-04T10:38:24.190" v="3" actId="20577"/>
      <pc:docMkLst>
        <pc:docMk/>
      </pc:docMkLst>
      <pc:sldChg chg="modSp">
        <pc:chgData name="Damian Radzik" userId="9b6437a5cc3fe03b" providerId="LiveId" clId="{96AA0AA0-7F82-49F3-99DF-E27C375B871B}" dt="2019-10-04T10:38:24.190" v="3" actId="20577"/>
        <pc:sldMkLst>
          <pc:docMk/>
          <pc:sldMk cId="2575122462" sldId="258"/>
        </pc:sldMkLst>
        <pc:spChg chg="mod">
          <ac:chgData name="Damian Radzik" userId="9b6437a5cc3fe03b" providerId="LiveId" clId="{96AA0AA0-7F82-49F3-99DF-E27C375B871B}" dt="2019-10-04T10:38:24.190" v="3" actId="20577"/>
          <ac:spMkLst>
            <pc:docMk/>
            <pc:sldMk cId="2575122462" sldId="258"/>
            <ac:spMk id="3" creationId="{51264821-4DBB-44EE-B113-8B9C61FF8E5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1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127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96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86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89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032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693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271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696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13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55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2B4BF01-5C03-4603-845E-FA66245C0575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8D52E82-0A6A-42A3-8B4C-AB95B1D7475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37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5D97B2-8703-4559-AA9C-5632554C53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Typy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E022512-1D1F-46E2-943D-3CDD68B46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843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6E5C14-25CE-4312-AA80-EDED493AE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Null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C7DF43-2523-45A8-9D1C-F809E0414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$x = "Hello </a:t>
            </a:r>
            <a:r>
              <a:rPr lang="pl-PL" dirty="0" err="1"/>
              <a:t>world</a:t>
            </a:r>
            <a:r>
              <a:rPr lang="pl-PL" dirty="0"/>
              <a:t>!";</a:t>
            </a:r>
            <a:br>
              <a:rPr lang="pl-PL" dirty="0"/>
            </a:br>
            <a:r>
              <a:rPr lang="pl-PL" dirty="0"/>
              <a:t>$x = </a:t>
            </a:r>
            <a:r>
              <a:rPr lang="pl-PL" dirty="0" err="1"/>
              <a:t>null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 err="1"/>
              <a:t>var_dump</a:t>
            </a:r>
            <a:r>
              <a:rPr lang="pl-PL" dirty="0"/>
              <a:t>($x);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788186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ED028A-E2F3-4959-9DF3-4DE6CA7BE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 wymuszona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B899F8-4D38-4598-A27A-A9F703B1C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  </a:t>
            </a:r>
          </a:p>
          <a:p>
            <a:pPr marL="0" indent="0">
              <a:buNone/>
            </a:pPr>
            <a:r>
              <a:rPr lang="en-US" dirty="0"/>
              <a:t> function </a:t>
            </a:r>
            <a:r>
              <a:rPr lang="en-US" dirty="0" err="1"/>
              <a:t>getTotal</a:t>
            </a:r>
            <a:r>
              <a:rPr lang="en-US" dirty="0"/>
              <a:t>(float $a, float $b) {</a:t>
            </a:r>
          </a:p>
          <a:p>
            <a:pPr marL="0" indent="0">
              <a:buNone/>
            </a:pPr>
            <a:r>
              <a:rPr lang="en-US" dirty="0"/>
              <a:t>    return $a + $b;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print </a:t>
            </a:r>
            <a:r>
              <a:rPr lang="en-US" dirty="0" err="1"/>
              <a:t>getTotal</a:t>
            </a:r>
            <a:r>
              <a:rPr lang="en-US" dirty="0"/>
              <a:t>(2.8, "3.2");</a:t>
            </a:r>
          </a:p>
          <a:p>
            <a:pPr marL="0" indent="0">
              <a:buNone/>
            </a:pP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631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925507-EF2C-4D81-B709-53B43D59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8C68C7-444E-4275-A111-821404B89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527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B55566-B626-4D81-A18B-E2D7CA2B9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Obsługa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264821-4DBB-44EE-B113-8B9C61FF8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PHP obsługuje następujące typy danych:</a:t>
            </a:r>
          </a:p>
          <a:p>
            <a:pPr marL="0" indent="0">
              <a:buNone/>
            </a:pPr>
            <a:r>
              <a:rPr lang="en-US" dirty="0"/>
              <a:t>String</a:t>
            </a:r>
          </a:p>
          <a:p>
            <a:pPr marL="0" indent="0">
              <a:buNone/>
            </a:pPr>
            <a:r>
              <a:rPr lang="en-US" dirty="0"/>
              <a:t>Integer</a:t>
            </a:r>
          </a:p>
          <a:p>
            <a:pPr marL="0" indent="0">
              <a:buNone/>
            </a:pPr>
            <a:r>
              <a:rPr lang="en-US" dirty="0"/>
              <a:t>Float </a:t>
            </a:r>
            <a:r>
              <a:rPr lang="pl-PL" dirty="0"/>
              <a:t>/ </a:t>
            </a:r>
            <a:r>
              <a:rPr lang="en-US" dirty="0"/>
              <a:t>double</a:t>
            </a:r>
          </a:p>
          <a:p>
            <a:pPr marL="0" indent="0">
              <a:buNone/>
            </a:pPr>
            <a:r>
              <a:rPr lang="en-US" dirty="0"/>
              <a:t>Boolean</a:t>
            </a:r>
          </a:p>
          <a:p>
            <a:pPr marL="0" indent="0">
              <a:buNone/>
            </a:pPr>
            <a:r>
              <a:rPr lang="en-US" dirty="0"/>
              <a:t>Array</a:t>
            </a:r>
          </a:p>
          <a:p>
            <a:pPr marL="0" indent="0">
              <a:buNone/>
            </a:pPr>
            <a:r>
              <a:rPr lang="en-US" dirty="0"/>
              <a:t>Object</a:t>
            </a:r>
          </a:p>
          <a:p>
            <a:pPr marL="0" indent="0">
              <a:buNone/>
            </a:pPr>
            <a:r>
              <a:rPr lang="en-US" dirty="0"/>
              <a:t>NUL</a:t>
            </a:r>
            <a:r>
              <a:rPr lang="pl-PL" dirty="0"/>
              <a:t>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2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27F71F-5711-40FF-B3F1-B0C7745B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String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33CDE8-EC58-4C8E-BCA8-26EA37A8D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&lt;?php</a:t>
            </a:r>
            <a:br>
              <a:rPr lang="es-ES" dirty="0"/>
            </a:br>
            <a:r>
              <a:rPr lang="es-ES" dirty="0"/>
              <a:t>$x = "Hello world!";</a:t>
            </a:r>
            <a:br>
              <a:rPr lang="es-ES" dirty="0"/>
            </a:br>
            <a:r>
              <a:rPr lang="es-ES" dirty="0"/>
              <a:t>$y = 'Hello world!';</a:t>
            </a:r>
            <a:br>
              <a:rPr lang="es-ES" dirty="0"/>
            </a:br>
            <a:br>
              <a:rPr lang="es-ES" dirty="0"/>
            </a:br>
            <a:r>
              <a:rPr lang="es-ES" dirty="0"/>
              <a:t>echo $x;</a:t>
            </a:r>
            <a:br>
              <a:rPr lang="es-ES" dirty="0"/>
            </a:br>
            <a:r>
              <a:rPr lang="es-ES" dirty="0"/>
              <a:t>echo "&lt;br&gt;";</a:t>
            </a:r>
            <a:br>
              <a:rPr lang="es-ES" dirty="0"/>
            </a:br>
            <a:r>
              <a:rPr lang="es-ES" dirty="0"/>
              <a:t>echo $y;</a:t>
            </a:r>
            <a:br>
              <a:rPr lang="es-ES" dirty="0"/>
            </a:br>
            <a:r>
              <a:rPr lang="es-E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7633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9FB4D7-0F68-48CA-88B4-F8E50EF9C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Integer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C5176A-2295-4B21-AA6C-657FC0A9F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err="1"/>
              <a:t>Integer</a:t>
            </a:r>
            <a:r>
              <a:rPr lang="pl-PL" dirty="0"/>
              <a:t> to liczba nie dziesiętna z przedziału od -2 147 483 648 do 2 147 483 647.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Reguły liczb całkowitych:</a:t>
            </a:r>
          </a:p>
          <a:p>
            <a:r>
              <a:rPr lang="pl-PL" dirty="0"/>
              <a:t>Liczba całkowita musi mieć co najmniej jedną cyfrę</a:t>
            </a:r>
          </a:p>
          <a:p>
            <a:r>
              <a:rPr lang="pl-PL" dirty="0"/>
              <a:t>Liczba całkowita nie może mieć kropki dziesiętnej</a:t>
            </a:r>
          </a:p>
          <a:p>
            <a:r>
              <a:rPr lang="pl-PL" dirty="0"/>
              <a:t>Liczba całkowita może być dodatnia lub ujemna</a:t>
            </a:r>
          </a:p>
          <a:p>
            <a:r>
              <a:rPr lang="pl-PL" dirty="0"/>
              <a:t>Liczby całkowite można określić w notacji dziesiętnej (podstawa 10), szesnastkowej (podstawa 16), ósemkowej (podstawa 8) lub binarnej (podstawa 2)</a:t>
            </a:r>
          </a:p>
        </p:txBody>
      </p:sp>
    </p:spTree>
    <p:extLst>
      <p:ext uri="{BB962C8B-B14F-4D97-AF65-F5344CB8AC3E}">
        <p14:creationId xmlns:p14="http://schemas.microsoft.com/office/powerpoint/2010/main" val="428623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532158-B1A8-40A0-A9BD-CB8273097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Zwrot typu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9BF5B3-7195-4B50-88D9-C3C62C8AC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$x = 5985;</a:t>
            </a:r>
            <a:br>
              <a:rPr lang="pl-PL" dirty="0"/>
            </a:br>
            <a:r>
              <a:rPr lang="pl-PL" dirty="0" err="1"/>
              <a:t>var_dump</a:t>
            </a:r>
            <a:r>
              <a:rPr lang="pl-PL" dirty="0"/>
              <a:t>($x);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30314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5CCE4A-41AE-4BE4-9851-79667DD33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054636-C0A3-4DAD-BAF2-702D5D07B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$x = 10.365;</a:t>
            </a:r>
            <a:br>
              <a:rPr lang="pl-PL" dirty="0"/>
            </a:br>
            <a:r>
              <a:rPr lang="pl-PL" dirty="0" err="1"/>
              <a:t>var_dump</a:t>
            </a:r>
            <a:r>
              <a:rPr lang="pl-PL" dirty="0"/>
              <a:t>($x);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96017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9FE4E9-968F-4222-B80B-AD1F0F48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Boolean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E78FD5-08ED-4506-9E9F-16F0D4811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$x = </a:t>
            </a:r>
            <a:r>
              <a:rPr lang="pl-PL" dirty="0" err="1"/>
              <a:t>true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$y = </a:t>
            </a:r>
            <a:r>
              <a:rPr lang="pl-PL" dirty="0" err="1"/>
              <a:t>false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11980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4C8BBC-BE23-4F15-89AF-49D6486B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00E94A-C200-4D91-ADE0-B6A07127F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cars</a:t>
            </a:r>
            <a:r>
              <a:rPr lang="pl-PL" dirty="0"/>
              <a:t> = </a:t>
            </a:r>
            <a:r>
              <a:rPr lang="pl-PL" dirty="0" err="1"/>
              <a:t>array</a:t>
            </a:r>
            <a:r>
              <a:rPr lang="pl-PL" dirty="0"/>
              <a:t>("</a:t>
            </a:r>
            <a:r>
              <a:rPr lang="pl-PL" dirty="0" err="1"/>
              <a:t>Volvo","BMW","Toyota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 err="1"/>
              <a:t>var_dump</a:t>
            </a:r>
            <a:r>
              <a:rPr lang="pl-PL" dirty="0"/>
              <a:t>($</a:t>
            </a:r>
            <a:r>
              <a:rPr lang="pl-PL" dirty="0" err="1"/>
              <a:t>cars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579173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7FCF55-092E-48F0-945B-22ACFE4C9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Object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B7E8FB-CA7D-4411-A028-892C19468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class Car {</a:t>
            </a:r>
            <a:br>
              <a:rPr lang="en-US" dirty="0"/>
            </a:br>
            <a:r>
              <a:rPr lang="en-US" dirty="0"/>
              <a:t>    function Car() {</a:t>
            </a:r>
            <a:br>
              <a:rPr lang="en-US" dirty="0"/>
            </a:br>
            <a:r>
              <a:rPr lang="en-US" dirty="0"/>
              <a:t>        $this-&gt;model = "VW";</a:t>
            </a:r>
            <a:br>
              <a:rPr lang="en-US" dirty="0"/>
            </a:br>
            <a:r>
              <a:rPr lang="en-US" dirty="0"/>
              <a:t>    }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// </a:t>
            </a:r>
            <a:r>
              <a:rPr lang="pl-PL" dirty="0"/>
              <a:t>tworzenie</a:t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herbie</a:t>
            </a:r>
            <a:r>
              <a:rPr lang="en-US" dirty="0"/>
              <a:t> = new Car();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// </a:t>
            </a:r>
            <a:r>
              <a:rPr lang="pl-PL" dirty="0"/>
              <a:t>właściwości</a:t>
            </a:r>
            <a:br>
              <a:rPr lang="en-US" dirty="0"/>
            </a:br>
            <a:r>
              <a:rPr lang="en-US" dirty="0"/>
              <a:t>echo $</a:t>
            </a:r>
            <a:r>
              <a:rPr lang="en-US" dirty="0" err="1"/>
              <a:t>herbie</a:t>
            </a:r>
            <a:r>
              <a:rPr lang="en-US" dirty="0"/>
              <a:t>-&gt;model;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0344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</TotalTime>
  <Words>154</Words>
  <Application>Microsoft Office PowerPoint</Application>
  <PresentationFormat>Panoramiczny</PresentationFormat>
  <Paragraphs>40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Integralny</vt:lpstr>
      <vt:lpstr>Typy danych</vt:lpstr>
      <vt:lpstr>Obsługa</vt:lpstr>
      <vt:lpstr>String</vt:lpstr>
      <vt:lpstr>Integer</vt:lpstr>
      <vt:lpstr>Zwrot typu danych</vt:lpstr>
      <vt:lpstr>Float</vt:lpstr>
      <vt:lpstr>Boolean</vt:lpstr>
      <vt:lpstr>Tablica</vt:lpstr>
      <vt:lpstr>Object</vt:lpstr>
      <vt:lpstr>Null</vt:lpstr>
      <vt:lpstr>Deklaracja wymuszona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danych</dc:title>
  <dc:creator>Damian Radzik</dc:creator>
  <cp:lastModifiedBy>Damian Radzik</cp:lastModifiedBy>
  <cp:revision>3</cp:revision>
  <dcterms:created xsi:type="dcterms:W3CDTF">2019-10-04T05:46:17Z</dcterms:created>
  <dcterms:modified xsi:type="dcterms:W3CDTF">2019-10-04T10:51:30Z</dcterms:modified>
</cp:coreProperties>
</file>