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C49F0946-D51F-40C0-998D-3DE8C738592B}"/>
    <pc:docChg chg="custSel addSld modSld">
      <pc:chgData name="Damian Radzik" userId="9b6437a5cc3fe03b" providerId="LiveId" clId="{C49F0946-D51F-40C0-998D-3DE8C738592B}" dt="2019-09-20T10:23:38.216" v="172" actId="27636"/>
      <pc:docMkLst>
        <pc:docMk/>
      </pc:docMkLst>
      <pc:sldChg chg="modSp">
        <pc:chgData name="Damian Radzik" userId="9b6437a5cc3fe03b" providerId="LiveId" clId="{C49F0946-D51F-40C0-998D-3DE8C738592B}" dt="2019-09-20T10:23:38.167" v="168" actId="27636"/>
        <pc:sldMkLst>
          <pc:docMk/>
          <pc:sldMk cId="3803973801" sldId="259"/>
        </pc:sldMkLst>
        <pc:spChg chg="mod">
          <ac:chgData name="Damian Radzik" userId="9b6437a5cc3fe03b" providerId="LiveId" clId="{C49F0946-D51F-40C0-998D-3DE8C738592B}" dt="2019-09-20T10:23:38.167" v="168" actId="27636"/>
          <ac:spMkLst>
            <pc:docMk/>
            <pc:sldMk cId="3803973801" sldId="259"/>
            <ac:spMk id="3" creationId="{859A1E31-B244-4CC8-8B87-892FBC036D39}"/>
          </ac:spMkLst>
        </pc:spChg>
      </pc:sldChg>
      <pc:sldChg chg="modSp add">
        <pc:chgData name="Damian Radzik" userId="9b6437a5cc3fe03b" providerId="LiveId" clId="{C49F0946-D51F-40C0-998D-3DE8C738592B}" dt="2019-09-11T08:56:42.532" v="16" actId="20577"/>
        <pc:sldMkLst>
          <pc:docMk/>
          <pc:sldMk cId="2779987858" sldId="260"/>
        </pc:sldMkLst>
        <pc:spChg chg="mod">
          <ac:chgData name="Damian Radzik" userId="9b6437a5cc3fe03b" providerId="LiveId" clId="{C49F0946-D51F-40C0-998D-3DE8C738592B}" dt="2019-09-11T08:56:25.951" v="14" actId="20577"/>
          <ac:spMkLst>
            <pc:docMk/>
            <pc:sldMk cId="2779987858" sldId="260"/>
            <ac:spMk id="2" creationId="{1618DC21-91B1-4632-90B0-423F3AFEF814}"/>
          </ac:spMkLst>
        </pc:spChg>
        <pc:spChg chg="mod">
          <ac:chgData name="Damian Radzik" userId="9b6437a5cc3fe03b" providerId="LiveId" clId="{C49F0946-D51F-40C0-998D-3DE8C738592B}" dt="2019-09-11T08:56:42.532" v="16" actId="20577"/>
          <ac:spMkLst>
            <pc:docMk/>
            <pc:sldMk cId="2779987858" sldId="260"/>
            <ac:spMk id="3" creationId="{9A497E8A-428A-4B08-8BD0-5927D76E1714}"/>
          </ac:spMkLst>
        </pc:spChg>
      </pc:sldChg>
      <pc:sldChg chg="modSp add">
        <pc:chgData name="Damian Radzik" userId="9b6437a5cc3fe03b" providerId="LiveId" clId="{C49F0946-D51F-40C0-998D-3DE8C738592B}" dt="2019-09-11T08:57:12.335" v="35"/>
        <pc:sldMkLst>
          <pc:docMk/>
          <pc:sldMk cId="277043527" sldId="261"/>
        </pc:sldMkLst>
        <pc:spChg chg="mod">
          <ac:chgData name="Damian Radzik" userId="9b6437a5cc3fe03b" providerId="LiveId" clId="{C49F0946-D51F-40C0-998D-3DE8C738592B}" dt="2019-09-11T08:57:10.252" v="34" actId="20577"/>
          <ac:spMkLst>
            <pc:docMk/>
            <pc:sldMk cId="277043527" sldId="261"/>
            <ac:spMk id="2" creationId="{D65D120B-CFCA-45F2-B240-FD69D9C58DF6}"/>
          </ac:spMkLst>
        </pc:spChg>
        <pc:spChg chg="mod">
          <ac:chgData name="Damian Radzik" userId="9b6437a5cc3fe03b" providerId="LiveId" clId="{C49F0946-D51F-40C0-998D-3DE8C738592B}" dt="2019-09-11T08:57:12.335" v="35"/>
          <ac:spMkLst>
            <pc:docMk/>
            <pc:sldMk cId="277043527" sldId="261"/>
            <ac:spMk id="3" creationId="{E3C2264A-7440-4869-8FF6-8B61C5FFE510}"/>
          </ac:spMkLst>
        </pc:spChg>
      </pc:sldChg>
      <pc:sldChg chg="modSp add">
        <pc:chgData name="Damian Radzik" userId="9b6437a5cc3fe03b" providerId="LiveId" clId="{C49F0946-D51F-40C0-998D-3DE8C738592B}" dt="2019-09-20T10:23:38.187" v="169" actId="27636"/>
        <pc:sldMkLst>
          <pc:docMk/>
          <pc:sldMk cId="70721002" sldId="262"/>
        </pc:sldMkLst>
        <pc:spChg chg="mod">
          <ac:chgData name="Damian Radzik" userId="9b6437a5cc3fe03b" providerId="LiveId" clId="{C49F0946-D51F-40C0-998D-3DE8C738592B}" dt="2019-09-11T09:00:21.667" v="48" actId="20577"/>
          <ac:spMkLst>
            <pc:docMk/>
            <pc:sldMk cId="70721002" sldId="262"/>
            <ac:spMk id="2" creationId="{AEDD5226-3E3A-4FEE-B97D-1B50002D4CF7}"/>
          </ac:spMkLst>
        </pc:spChg>
        <pc:spChg chg="mod">
          <ac:chgData name="Damian Radzik" userId="9b6437a5cc3fe03b" providerId="LiveId" clId="{C49F0946-D51F-40C0-998D-3DE8C738592B}" dt="2019-09-20T10:23:38.187" v="169" actId="27636"/>
          <ac:spMkLst>
            <pc:docMk/>
            <pc:sldMk cId="70721002" sldId="262"/>
            <ac:spMk id="3" creationId="{E0446EDF-0F16-4A87-9E23-D4A75DF6EBA2}"/>
          </ac:spMkLst>
        </pc:spChg>
      </pc:sldChg>
      <pc:sldChg chg="modSp add">
        <pc:chgData name="Damian Radzik" userId="9b6437a5cc3fe03b" providerId="LiveId" clId="{C49F0946-D51F-40C0-998D-3DE8C738592B}" dt="2019-09-20T10:23:38.193" v="170" actId="27636"/>
        <pc:sldMkLst>
          <pc:docMk/>
          <pc:sldMk cId="2363718815" sldId="263"/>
        </pc:sldMkLst>
        <pc:spChg chg="mod">
          <ac:chgData name="Damian Radzik" userId="9b6437a5cc3fe03b" providerId="LiveId" clId="{C49F0946-D51F-40C0-998D-3DE8C738592B}" dt="2019-09-11T09:02:18.900" v="80" actId="20577"/>
          <ac:spMkLst>
            <pc:docMk/>
            <pc:sldMk cId="2363718815" sldId="263"/>
            <ac:spMk id="2" creationId="{8AEA4E1B-2916-44F4-872A-F617E1D18C57}"/>
          </ac:spMkLst>
        </pc:spChg>
        <pc:spChg chg="mod">
          <ac:chgData name="Damian Radzik" userId="9b6437a5cc3fe03b" providerId="LiveId" clId="{C49F0946-D51F-40C0-998D-3DE8C738592B}" dt="2019-09-20T10:23:38.193" v="170" actId="27636"/>
          <ac:spMkLst>
            <pc:docMk/>
            <pc:sldMk cId="2363718815" sldId="263"/>
            <ac:spMk id="3" creationId="{5C1F3755-2959-42BE-9E28-C4B55DEB0D87}"/>
          </ac:spMkLst>
        </pc:spChg>
      </pc:sldChg>
      <pc:sldChg chg="modSp add">
        <pc:chgData name="Damian Radzik" userId="9b6437a5cc3fe03b" providerId="LiveId" clId="{C49F0946-D51F-40C0-998D-3DE8C738592B}" dt="2019-09-20T10:23:38.205" v="171" actId="27636"/>
        <pc:sldMkLst>
          <pc:docMk/>
          <pc:sldMk cId="1190314677" sldId="264"/>
        </pc:sldMkLst>
        <pc:spChg chg="mod">
          <ac:chgData name="Damian Radzik" userId="9b6437a5cc3fe03b" providerId="LiveId" clId="{C49F0946-D51F-40C0-998D-3DE8C738592B}" dt="2019-09-11T09:03:07.202" v="106" actId="20577"/>
          <ac:spMkLst>
            <pc:docMk/>
            <pc:sldMk cId="1190314677" sldId="264"/>
            <ac:spMk id="2" creationId="{8BC83CAE-BDC3-4C8E-98D6-A08D731A3BF9}"/>
          </ac:spMkLst>
        </pc:spChg>
        <pc:spChg chg="mod">
          <ac:chgData name="Damian Radzik" userId="9b6437a5cc3fe03b" providerId="LiveId" clId="{C49F0946-D51F-40C0-998D-3DE8C738592B}" dt="2019-09-20T10:23:38.205" v="171" actId="27636"/>
          <ac:spMkLst>
            <pc:docMk/>
            <pc:sldMk cId="1190314677" sldId="264"/>
            <ac:spMk id="3" creationId="{B26BDA86-54FB-41E6-BEB5-E3915712AF5C}"/>
          </ac:spMkLst>
        </pc:spChg>
      </pc:sldChg>
      <pc:sldChg chg="modSp add">
        <pc:chgData name="Damian Radzik" userId="9b6437a5cc3fe03b" providerId="LiveId" clId="{C49F0946-D51F-40C0-998D-3DE8C738592B}" dt="2019-09-20T10:23:38.216" v="172" actId="27636"/>
        <pc:sldMkLst>
          <pc:docMk/>
          <pc:sldMk cId="1575053857" sldId="265"/>
        </pc:sldMkLst>
        <pc:spChg chg="mod">
          <ac:chgData name="Damian Radzik" userId="9b6437a5cc3fe03b" providerId="LiveId" clId="{C49F0946-D51F-40C0-998D-3DE8C738592B}" dt="2019-09-11T09:04:34.682" v="150" actId="20577"/>
          <ac:spMkLst>
            <pc:docMk/>
            <pc:sldMk cId="1575053857" sldId="265"/>
            <ac:spMk id="2" creationId="{967CC93F-47FE-40B2-843A-66E2CE2445BA}"/>
          </ac:spMkLst>
        </pc:spChg>
        <pc:spChg chg="mod">
          <ac:chgData name="Damian Radzik" userId="9b6437a5cc3fe03b" providerId="LiveId" clId="{C49F0946-D51F-40C0-998D-3DE8C738592B}" dt="2019-09-20T10:23:38.216" v="172" actId="27636"/>
          <ac:spMkLst>
            <pc:docMk/>
            <pc:sldMk cId="1575053857" sldId="265"/>
            <ac:spMk id="3" creationId="{4F6E8034-7E51-45AF-8D4B-01663BC31D5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B69B453-F779-4D9C-8EA4-A5C78018C3B8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2631-1E8F-452A-BAFB-1820F153D98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862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B453-F779-4D9C-8EA4-A5C78018C3B8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2631-1E8F-452A-BAFB-1820F153D9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764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B453-F779-4D9C-8EA4-A5C78018C3B8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2631-1E8F-452A-BAFB-1820F153D98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0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B453-F779-4D9C-8EA4-A5C78018C3B8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2631-1E8F-452A-BAFB-1820F153D9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2522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B453-F779-4D9C-8EA4-A5C78018C3B8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2631-1E8F-452A-BAFB-1820F153D98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1175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B453-F779-4D9C-8EA4-A5C78018C3B8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2631-1E8F-452A-BAFB-1820F153D9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116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B453-F779-4D9C-8EA4-A5C78018C3B8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2631-1E8F-452A-BAFB-1820F153D9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5346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B453-F779-4D9C-8EA4-A5C78018C3B8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2631-1E8F-452A-BAFB-1820F153D9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006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B453-F779-4D9C-8EA4-A5C78018C3B8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2631-1E8F-452A-BAFB-1820F153D9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2046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B453-F779-4D9C-8EA4-A5C78018C3B8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2631-1E8F-452A-BAFB-1820F153D9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6501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B453-F779-4D9C-8EA4-A5C78018C3B8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2631-1E8F-452A-BAFB-1820F153D98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40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B69B453-F779-4D9C-8EA4-A5C78018C3B8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A332631-1E8F-452A-BAFB-1820F153D98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68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BAAF3B-2940-4464-9B2C-5DA6292C81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F12105E-DA1B-4559-97E1-51E034B821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2152798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7CC93F-47FE-40B2-843A-66E2CE244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Komentarze cd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6E8034-7E51-45AF-8D4B-01663BC31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&lt;!DOCTYPE html&gt;</a:t>
            </a:r>
            <a:br>
              <a:rPr lang="en-US" dirty="0"/>
            </a:br>
            <a:r>
              <a:rPr lang="en-US" dirty="0"/>
              <a:t>&lt;html&gt;</a:t>
            </a:r>
            <a:br>
              <a:rPr lang="en-US" dirty="0"/>
            </a:br>
            <a:r>
              <a:rPr lang="en-US" dirty="0"/>
              <a:t>&lt;body&gt;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/*</a:t>
            </a:r>
            <a:br>
              <a:rPr lang="en-US" dirty="0"/>
            </a:br>
            <a:r>
              <a:rPr lang="pl-PL" dirty="0"/>
              <a:t>wiele</a:t>
            </a:r>
          </a:p>
          <a:p>
            <a:pPr marL="0" indent="0">
              <a:buNone/>
            </a:pPr>
            <a:r>
              <a:rPr lang="pl-PL" dirty="0"/>
              <a:t>linii</a:t>
            </a:r>
            <a:br>
              <a:rPr lang="en-US" dirty="0"/>
            </a:br>
            <a:r>
              <a:rPr lang="en-US" dirty="0"/>
              <a:t>*/</a:t>
            </a:r>
            <a:br>
              <a:rPr lang="en-US" dirty="0"/>
            </a:br>
            <a:r>
              <a:rPr lang="en-US" dirty="0"/>
              <a:t>?&gt;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&lt;/body&gt;</a:t>
            </a:r>
            <a:br>
              <a:rPr lang="en-US" dirty="0"/>
            </a:br>
            <a:r>
              <a:rPr lang="en-US" dirty="0"/>
              <a:t>&lt;/html&gt;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5053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B98740-315B-4ED3-9C42-2F58BB7FC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to jest PHP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721E0B-2427-4596-A6F9-DBA7DA21C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PHP to akronim od „PHP: </a:t>
            </a:r>
            <a:r>
              <a:rPr lang="pl-PL" dirty="0" err="1"/>
              <a:t>Hypertext</a:t>
            </a:r>
            <a:r>
              <a:rPr lang="pl-PL" dirty="0"/>
              <a:t> </a:t>
            </a:r>
            <a:r>
              <a:rPr lang="pl-PL" dirty="0" err="1"/>
              <a:t>Preprocessor</a:t>
            </a:r>
            <a:r>
              <a:rPr lang="pl-PL" dirty="0"/>
              <a:t>”</a:t>
            </a:r>
          </a:p>
          <a:p>
            <a:r>
              <a:rPr lang="pl-PL" dirty="0"/>
              <a:t>PHP jest powszechnie używanym językiem skryptowym typu open </a:t>
            </a:r>
            <a:r>
              <a:rPr lang="pl-PL" dirty="0" err="1"/>
              <a:t>source</a:t>
            </a:r>
            <a:endParaRPr lang="pl-PL" dirty="0"/>
          </a:p>
          <a:p>
            <a:r>
              <a:rPr lang="pl-PL" dirty="0"/>
              <a:t>Skrypty PHP są wykonywane na serwerze</a:t>
            </a:r>
          </a:p>
          <a:p>
            <a:r>
              <a:rPr lang="pl-PL" dirty="0"/>
              <a:t>PHP można pobrać i używać bezpłatnie</a:t>
            </a:r>
          </a:p>
        </p:txBody>
      </p:sp>
    </p:spTree>
    <p:extLst>
      <p:ext uri="{BB962C8B-B14F-4D97-AF65-F5344CB8AC3E}">
        <p14:creationId xmlns:p14="http://schemas.microsoft.com/office/powerpoint/2010/main" val="79671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2E4EFF-B6E2-4CD1-8CA2-907A1B2D5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Jaki jest plik PHP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D800CC-517A-4390-99BB-DA75FB654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Pliki PHP mogą zawierać tekst, HTML, CSS, JavaScript i kod PHP</a:t>
            </a:r>
          </a:p>
          <a:p>
            <a:r>
              <a:rPr lang="pl-PL" dirty="0"/>
              <a:t>Kod PHP jest wykonywany na serwerze, a wynik jest zwracany do przeglądarki jako zwykły HTML</a:t>
            </a:r>
          </a:p>
          <a:p>
            <a:r>
              <a:rPr lang="pl-PL" dirty="0"/>
              <a:t>Pliki PHP mają rozszerzenie „.</a:t>
            </a:r>
            <a:r>
              <a:rPr lang="pl-PL" dirty="0" err="1"/>
              <a:t>php</a:t>
            </a:r>
            <a:r>
              <a:rPr lang="pl-PL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5551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6C6400-5ADB-4999-A351-BD8E5FE1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PHP może robić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9A1E31-B244-4CC8-8B87-892FBC03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PHP może generować dynamiczną zawartość strony</a:t>
            </a:r>
          </a:p>
          <a:p>
            <a:r>
              <a:rPr lang="pl-PL" dirty="0"/>
              <a:t>PHP może tworzyć, otwierać, czytać, pisać, usuwać i zamykać pliki na serwerze</a:t>
            </a:r>
          </a:p>
          <a:p>
            <a:r>
              <a:rPr lang="pl-PL" dirty="0"/>
              <a:t>PHP może zbierać dane formularzy</a:t>
            </a:r>
          </a:p>
          <a:p>
            <a:r>
              <a:rPr lang="pl-PL" dirty="0"/>
              <a:t>PHP może wysyłać i odbierać pliki cookie</a:t>
            </a:r>
          </a:p>
          <a:p>
            <a:r>
              <a:rPr lang="pl-PL" dirty="0"/>
              <a:t>PHP może dodawać, usuwać, modyfikować dane w bazie danych</a:t>
            </a:r>
          </a:p>
          <a:p>
            <a:r>
              <a:rPr lang="pl-PL" dirty="0"/>
              <a:t>PHP może służyć do kontrolowania dostępu użytkowników</a:t>
            </a:r>
          </a:p>
          <a:p>
            <a:r>
              <a:rPr lang="pl-PL" dirty="0"/>
              <a:t>PHP może szyfrować dane</a:t>
            </a:r>
          </a:p>
          <a:p>
            <a:pPr marL="0" indent="0">
              <a:buNone/>
            </a:pPr>
            <a:r>
              <a:rPr lang="pl-PL" dirty="0"/>
              <a:t>Z PHP nie jesteśmy ograniczeni do wyjściowego HTML. Można wysyłać obrazy, pliki PDF, a nawet filmy Flash. </a:t>
            </a:r>
            <a:r>
              <a:rPr lang="pl-PL"/>
              <a:t>Można </a:t>
            </a:r>
            <a:r>
              <a:rPr lang="pl-PL" dirty="0"/>
              <a:t>także wyprowadzać dowolny tekst, taki jak XHTML i XML.</a:t>
            </a:r>
          </a:p>
        </p:txBody>
      </p:sp>
    </p:spTree>
    <p:extLst>
      <p:ext uri="{BB962C8B-B14F-4D97-AF65-F5344CB8AC3E}">
        <p14:creationId xmlns:p14="http://schemas.microsoft.com/office/powerpoint/2010/main" val="3803973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18DC21-91B1-4632-90B0-423F3AFEF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Dlaczego PHP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497E8A-428A-4B08-8BD0-5927D76E1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PHP działa na różnych platformach (Windows, Linux, Unix, Mac OS X itp.)</a:t>
            </a:r>
          </a:p>
          <a:p>
            <a:pPr marL="0" indent="0">
              <a:buNone/>
            </a:pPr>
            <a:r>
              <a:rPr lang="pl-PL" dirty="0"/>
              <a:t>PHP jest kompatybilny z prawie wszystkimi serwerami używanymi obecnie (Apache, IIS itp.)</a:t>
            </a:r>
          </a:p>
          <a:p>
            <a:pPr marL="0" indent="0">
              <a:buNone/>
            </a:pPr>
            <a:r>
              <a:rPr lang="pl-PL" dirty="0"/>
              <a:t>PHP obsługuje szeroki zakres baz danych</a:t>
            </a:r>
          </a:p>
          <a:p>
            <a:pPr marL="0" indent="0">
              <a:buNone/>
            </a:pPr>
            <a:r>
              <a:rPr lang="pl-PL" dirty="0"/>
              <a:t>PHP jest darmowe</a:t>
            </a:r>
          </a:p>
          <a:p>
            <a:pPr marL="0" indent="0">
              <a:buNone/>
            </a:pPr>
            <a:r>
              <a:rPr lang="pl-PL" dirty="0"/>
              <a:t>PHP jest łatwy do nauczenia się i działa wydajnie po stronie serwera</a:t>
            </a:r>
          </a:p>
        </p:txBody>
      </p:sp>
    </p:spTree>
    <p:extLst>
      <p:ext uri="{BB962C8B-B14F-4D97-AF65-F5344CB8AC3E}">
        <p14:creationId xmlns:p14="http://schemas.microsoft.com/office/powerpoint/2010/main" val="2779987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5D120B-CFCA-45F2-B240-FD69D9C58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Nowości w PHP7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C2264A-7440-4869-8FF6-8B61C5FFE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PHP 7 jest znacznie szybszy niż poprzednie popularne stabilne wydanie (PHP 5.6)</a:t>
            </a:r>
          </a:p>
          <a:p>
            <a:r>
              <a:rPr lang="pl-PL" dirty="0"/>
              <a:t>PHP 7 poprawił obsługę błędów</a:t>
            </a:r>
          </a:p>
          <a:p>
            <a:r>
              <a:rPr lang="pl-PL" dirty="0"/>
              <a:t>PHP 7 obsługuje bardziej rygorystyczne deklaracje typu dla argumentów funkcji</a:t>
            </a:r>
          </a:p>
          <a:p>
            <a:r>
              <a:rPr lang="pl-PL" dirty="0"/>
              <a:t>PHP 7 obsługuje nowych operatorów (takich jak operator statku kosmicznego: &lt;=&gt;)</a:t>
            </a:r>
          </a:p>
        </p:txBody>
      </p:sp>
    </p:spTree>
    <p:extLst>
      <p:ext uri="{BB962C8B-B14F-4D97-AF65-F5344CB8AC3E}">
        <p14:creationId xmlns:p14="http://schemas.microsoft.com/office/powerpoint/2010/main" val="277043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DD5226-3E3A-4FEE-B97D-1B50002D4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446EDF-0F16-4A87-9E23-D4A75DF6E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Skrypt PHP można umieścić w dowolnym miejscu dokumentu.</a:t>
            </a:r>
          </a:p>
          <a:p>
            <a:r>
              <a:rPr lang="pl-PL" dirty="0"/>
              <a:t>Skrypt PHP zaczyna się od &lt;?</a:t>
            </a:r>
            <a:r>
              <a:rPr lang="pl-PL" dirty="0" err="1"/>
              <a:t>php</a:t>
            </a:r>
            <a:r>
              <a:rPr lang="pl-PL" dirty="0"/>
              <a:t>, a kończy na ?&gt;: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// Kod PHP idzie tutaj</a:t>
            </a:r>
          </a:p>
          <a:p>
            <a:pPr marL="0" indent="0">
              <a:buNone/>
            </a:pPr>
            <a:r>
              <a:rPr lang="pl-PL" dirty="0"/>
              <a:t>?&gt;</a:t>
            </a:r>
          </a:p>
          <a:p>
            <a:endParaRPr lang="pl-PL" dirty="0"/>
          </a:p>
          <a:p>
            <a:r>
              <a:rPr lang="pl-PL" dirty="0"/>
              <a:t>Domyślne rozszerzenie plików PHP to „.</a:t>
            </a:r>
            <a:r>
              <a:rPr lang="pl-PL" dirty="0" err="1"/>
              <a:t>php</a:t>
            </a:r>
            <a:r>
              <a:rPr lang="pl-PL" dirty="0"/>
              <a:t>”.</a:t>
            </a:r>
          </a:p>
          <a:p>
            <a:r>
              <a:rPr lang="pl-PL" dirty="0"/>
              <a:t>Plik PHP zwykle zawiera znaczniki HTML i trochę kodu skryptowego PHP.</a:t>
            </a:r>
          </a:p>
        </p:txBody>
      </p:sp>
    </p:spTree>
    <p:extLst>
      <p:ext uri="{BB962C8B-B14F-4D97-AF65-F5344CB8AC3E}">
        <p14:creationId xmlns:p14="http://schemas.microsoft.com/office/powerpoint/2010/main" val="70721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EA4E1B-2916-44F4-872A-F617E1D18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1F3755-2959-42BE-9E28-C4B55DEB0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&lt;!DOCTYPE html&gt;</a:t>
            </a:r>
            <a:br>
              <a:rPr lang="en-US" dirty="0"/>
            </a:br>
            <a:r>
              <a:rPr lang="en-US" dirty="0"/>
              <a:t>&lt;html&gt;</a:t>
            </a:r>
            <a:br>
              <a:rPr lang="en-US" dirty="0"/>
            </a:br>
            <a:r>
              <a:rPr lang="en-US" dirty="0"/>
              <a:t>&lt;body&gt;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&lt;h1&gt;</a:t>
            </a:r>
            <a:r>
              <a:rPr lang="pl-PL" dirty="0"/>
              <a:t>Pierwsza strona</a:t>
            </a:r>
            <a:r>
              <a:rPr lang="en-US" dirty="0"/>
              <a:t>&lt;/h1&gt;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echo "Hello World!";</a:t>
            </a:r>
            <a:br>
              <a:rPr lang="en-US" dirty="0"/>
            </a:br>
            <a:r>
              <a:rPr lang="en-US" dirty="0"/>
              <a:t>?&gt;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&lt;/body&gt;</a:t>
            </a:r>
            <a:br>
              <a:rPr lang="en-US" dirty="0"/>
            </a:br>
            <a:r>
              <a:rPr lang="en-US" dirty="0"/>
              <a:t>&lt;/html&gt;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3718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C83CAE-BDC3-4C8E-98D6-A08D731A3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Komentarze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6BDA86-54FB-41E6-BEB5-E3915712A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&lt;!DOCTYPE html&gt;</a:t>
            </a:r>
            <a:br>
              <a:rPr lang="en-US" dirty="0"/>
            </a:br>
            <a:r>
              <a:rPr lang="en-US" dirty="0"/>
              <a:t>&lt;html&gt;</a:t>
            </a:r>
            <a:br>
              <a:rPr lang="en-US" dirty="0"/>
            </a:br>
            <a:r>
              <a:rPr lang="en-US" dirty="0"/>
              <a:t>&lt;body&gt;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// </a:t>
            </a:r>
            <a:r>
              <a:rPr lang="pl-PL" dirty="0"/>
              <a:t>Jedna linia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# </a:t>
            </a:r>
            <a:r>
              <a:rPr lang="pl-PL" dirty="0"/>
              <a:t>Jedna linia</a:t>
            </a:r>
            <a:br>
              <a:rPr lang="en-US" dirty="0"/>
            </a:br>
            <a:r>
              <a:rPr lang="en-US" dirty="0"/>
              <a:t>?&gt;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&lt;/body&gt;</a:t>
            </a:r>
            <a:br>
              <a:rPr lang="en-US" dirty="0"/>
            </a:br>
            <a:r>
              <a:rPr lang="en-US" dirty="0"/>
              <a:t>&lt;/html&gt;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0314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57</TotalTime>
  <Words>331</Words>
  <Application>Microsoft Office PowerPoint</Application>
  <PresentationFormat>Panoramiczny</PresentationFormat>
  <Paragraphs>48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Tw Cen MT</vt:lpstr>
      <vt:lpstr>Tw Cen MT Condensed</vt:lpstr>
      <vt:lpstr>Wingdings 3</vt:lpstr>
      <vt:lpstr>Integralny</vt:lpstr>
      <vt:lpstr>Wstęp</vt:lpstr>
      <vt:lpstr>Co to jest PHP</vt:lpstr>
      <vt:lpstr>Jaki jest plik PHP</vt:lpstr>
      <vt:lpstr>Co PHP może robić</vt:lpstr>
      <vt:lpstr>Dlaczego PHP</vt:lpstr>
      <vt:lpstr>Nowości w PHP7</vt:lpstr>
      <vt:lpstr>Składnia</vt:lpstr>
      <vt:lpstr>Przykład</vt:lpstr>
      <vt:lpstr>Komentarze</vt:lpstr>
      <vt:lpstr>Komentarze cd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Wstęp</dc:title>
  <dc:creator>Damian Radzik</dc:creator>
  <cp:lastModifiedBy>Damian Radzik</cp:lastModifiedBy>
  <cp:revision>3</cp:revision>
  <dcterms:created xsi:type="dcterms:W3CDTF">2019-09-11T08:28:41Z</dcterms:created>
  <dcterms:modified xsi:type="dcterms:W3CDTF">2019-09-20T11:00:22Z</dcterms:modified>
</cp:coreProperties>
</file>