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C77FCDDD-6E21-44C5-87AB-02FE385C7662}"/>
    <pc:docChg chg="custSel modSld">
      <pc:chgData name="Damian Radzik" userId="9b6437a5cc3fe03b" providerId="LiveId" clId="{C77FCDDD-6E21-44C5-87AB-02FE385C7662}" dt="2019-09-20T10:35:10.473" v="1" actId="27636"/>
      <pc:docMkLst>
        <pc:docMk/>
      </pc:docMkLst>
      <pc:sldChg chg="modSp">
        <pc:chgData name="Damian Radzik" userId="9b6437a5cc3fe03b" providerId="LiveId" clId="{C77FCDDD-6E21-44C5-87AB-02FE385C7662}" dt="2019-09-20T10:35:10.460" v="0" actId="27636"/>
        <pc:sldMkLst>
          <pc:docMk/>
          <pc:sldMk cId="4220727046" sldId="263"/>
        </pc:sldMkLst>
        <pc:spChg chg="mod">
          <ac:chgData name="Damian Radzik" userId="9b6437a5cc3fe03b" providerId="LiveId" clId="{C77FCDDD-6E21-44C5-87AB-02FE385C7662}" dt="2019-09-20T10:35:10.460" v="0" actId="27636"/>
          <ac:spMkLst>
            <pc:docMk/>
            <pc:sldMk cId="4220727046" sldId="263"/>
            <ac:spMk id="3" creationId="{0F8137EE-5EAE-4E2D-898A-6A118229378C}"/>
          </ac:spMkLst>
        </pc:spChg>
      </pc:sldChg>
      <pc:sldChg chg="modSp">
        <pc:chgData name="Damian Radzik" userId="9b6437a5cc3fe03b" providerId="LiveId" clId="{C77FCDDD-6E21-44C5-87AB-02FE385C7662}" dt="2019-09-20T10:35:10.473" v="1" actId="27636"/>
        <pc:sldMkLst>
          <pc:docMk/>
          <pc:sldMk cId="197809639" sldId="266"/>
        </pc:sldMkLst>
        <pc:spChg chg="mod">
          <ac:chgData name="Damian Radzik" userId="9b6437a5cc3fe03b" providerId="LiveId" clId="{C77FCDDD-6E21-44C5-87AB-02FE385C7662}" dt="2019-09-20T10:35:10.473" v="1" actId="27636"/>
          <ac:spMkLst>
            <pc:docMk/>
            <pc:sldMk cId="197809639" sldId="266"/>
            <ac:spMk id="3" creationId="{C73561AA-FD3B-4A7F-8605-396C67845C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27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047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85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808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1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90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09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06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5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32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88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96665EF-1272-4393-B292-C350B1426BD2}" type="datetimeFigureOut">
              <a:rPr lang="pl-PL" smtClean="0"/>
              <a:t>20.09.2019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9FE037-FBB9-4E26-A7FF-8A2D06243581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32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E2AEC0-9AF4-4A8E-9A30-133140BD8B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Zmienne i typy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B2476F7-B39A-4323-830C-1F71481E05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37722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1A7BE6-0ADE-48C8-9D28-DB3DEA61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Local</a:t>
            </a:r>
            <a:r>
              <a:rPr lang="pl-PL" dirty="0"/>
              <a:t> a </a:t>
            </a:r>
            <a:r>
              <a:rPr lang="pl-PL" dirty="0" err="1"/>
              <a:t>global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37E90-1F77-465F-8D2B-8053E00A1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$x = 5; // </a:t>
            </a:r>
            <a:r>
              <a:rPr lang="pl-PL" dirty="0" err="1"/>
              <a:t>global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myTest</a:t>
            </a:r>
            <a:r>
              <a:rPr lang="pl-PL" dirty="0"/>
              <a:t>() {</a:t>
            </a:r>
            <a:br>
              <a:rPr lang="pl-PL" dirty="0"/>
            </a:br>
            <a:r>
              <a:rPr lang="pl-PL" dirty="0"/>
              <a:t>   </a:t>
            </a:r>
            <a:br>
              <a:rPr lang="pl-PL" dirty="0"/>
            </a:br>
            <a:r>
              <a:rPr lang="pl-PL" dirty="0"/>
              <a:t>    echo "&lt;p&gt;X tutaj wywali błąd: $x&lt;/p&gt;";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 err="1"/>
              <a:t>myTest</a:t>
            </a:r>
            <a:r>
              <a:rPr lang="pl-PL" dirty="0"/>
              <a:t>();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echo "&lt;p&gt;A tu już zadziała: $x&lt;/p&gt;";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38718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71130-B1D7-4795-9180-548DADC7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global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3561AA-FD3B-4A7F-8605-396C67845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&lt;?php</a:t>
            </a:r>
            <a:br>
              <a:rPr lang="es-ES" dirty="0"/>
            </a:br>
            <a:r>
              <a:rPr lang="es-ES" dirty="0"/>
              <a:t>$x = 5;</a:t>
            </a:r>
            <a:br>
              <a:rPr lang="es-ES" dirty="0"/>
            </a:br>
            <a:r>
              <a:rPr lang="es-ES" dirty="0"/>
              <a:t>$y = 10;</a:t>
            </a:r>
            <a:br>
              <a:rPr lang="es-ES" dirty="0"/>
            </a:br>
            <a:br>
              <a:rPr lang="es-ES" dirty="0"/>
            </a:br>
            <a:r>
              <a:rPr lang="es-ES" dirty="0"/>
              <a:t>function myTest() {</a:t>
            </a:r>
            <a:br>
              <a:rPr lang="es-ES" dirty="0"/>
            </a:br>
            <a:r>
              <a:rPr lang="es-ES" dirty="0"/>
              <a:t>    global $x, $y;</a:t>
            </a:r>
            <a:br>
              <a:rPr lang="es-ES" dirty="0"/>
            </a:br>
            <a:r>
              <a:rPr lang="es-ES" dirty="0"/>
              <a:t>    $y = $x + $y;</a:t>
            </a:r>
            <a:br>
              <a:rPr lang="es-ES" dirty="0"/>
            </a:br>
            <a:r>
              <a:rPr lang="es-ES" dirty="0"/>
              <a:t>}</a:t>
            </a:r>
            <a:br>
              <a:rPr lang="es-ES" dirty="0"/>
            </a:br>
            <a:br>
              <a:rPr lang="es-ES" dirty="0"/>
            </a:br>
            <a:r>
              <a:rPr lang="es-ES" dirty="0"/>
              <a:t>myTest();</a:t>
            </a:r>
            <a:br>
              <a:rPr lang="es-ES" dirty="0"/>
            </a:br>
            <a:r>
              <a:rPr lang="es-ES" dirty="0"/>
              <a:t>echo $y; // </a:t>
            </a:r>
            <a:r>
              <a:rPr lang="pl-PL" dirty="0"/>
              <a:t>wywali 15</a:t>
            </a:r>
            <a:br>
              <a:rPr lang="es-ES" dirty="0"/>
            </a:br>
            <a:r>
              <a:rPr lang="es-E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0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57B55B-B6C0-4FA6-9EFD-C9B4C2C3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Tablica zmiennych globalnych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5B2B4E-EE8D-4BDB-A14C-08F4F2964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PHP przechowuje również wszystkie zmienne globalne w tablicy o nazwie $GLOBALS[indeks]. Indeks zawiera nazwę zmiennej. Ta tablica jest również dostępna z poziomu funkcji i może być używana do bezpośredniej aktualizacji zmiennych globalnych.</a:t>
            </a:r>
          </a:p>
        </p:txBody>
      </p:sp>
    </p:spTree>
    <p:extLst>
      <p:ext uri="{BB962C8B-B14F-4D97-AF65-F5344CB8AC3E}">
        <p14:creationId xmlns:p14="http://schemas.microsoft.com/office/powerpoint/2010/main" val="83922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F1AD82-50A8-40F9-8829-2EB9CB34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30E4BE-6639-40CF-80B2-30C2E282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$x = 5;</a:t>
            </a:r>
            <a:br>
              <a:rPr lang="pl-PL" dirty="0"/>
            </a:br>
            <a:r>
              <a:rPr lang="pl-PL" dirty="0"/>
              <a:t>$y = 10;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myTest</a:t>
            </a:r>
            <a:r>
              <a:rPr lang="pl-PL" dirty="0"/>
              <a:t>() {</a:t>
            </a:r>
            <a:br>
              <a:rPr lang="pl-PL" dirty="0"/>
            </a:br>
            <a:r>
              <a:rPr lang="pl-PL" dirty="0"/>
              <a:t>    $GLOBALS['y'] = $GLOBALS['x'] + $GLOBALS['y'];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myTest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echo $y; // wywali 15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64671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798A54-B704-4706-A06E-0AEAADC3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Static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BE5DC-A440-4472-9003-B69D9FDA9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Zwykle po zakończeniu / uruchomieniu funkcji wszystkie jej zmienne są usuwane. Czasami jednak chcemy, aby zmienna lokalna NIE została usunięta. Potrzebujemy tego do dalszej pracy.</a:t>
            </a:r>
          </a:p>
        </p:txBody>
      </p:sp>
    </p:spTree>
    <p:extLst>
      <p:ext uri="{BB962C8B-B14F-4D97-AF65-F5344CB8AC3E}">
        <p14:creationId xmlns:p14="http://schemas.microsoft.com/office/powerpoint/2010/main" val="2717476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C5E7C6-A6B2-40B4-AE1C-3609F018D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1E6378-7B6C-4626-B8FC-E39207206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myTest</a:t>
            </a:r>
            <a:r>
              <a:rPr lang="pl-PL" dirty="0"/>
              <a:t>() 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static</a:t>
            </a:r>
            <a:r>
              <a:rPr lang="pl-PL" dirty="0"/>
              <a:t> $x = 0;</a:t>
            </a:r>
            <a:br>
              <a:rPr lang="pl-PL" dirty="0"/>
            </a:br>
            <a:r>
              <a:rPr lang="pl-PL" dirty="0"/>
              <a:t>    echo $x;</a:t>
            </a:r>
            <a:br>
              <a:rPr lang="pl-PL" dirty="0"/>
            </a:br>
            <a:r>
              <a:rPr lang="pl-PL" dirty="0"/>
              <a:t>    $x++;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myTest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myTest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 err="1"/>
              <a:t>myTest</a:t>
            </a:r>
            <a:r>
              <a:rPr lang="pl-PL" dirty="0"/>
              <a:t>();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738890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B8DC8A-6DE7-4464-B9F0-EEA943FEE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65FAE3-A6C1-4097-B1E3-433E0393E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045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C7A691-FBD7-400C-B037-94A091B49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B3D637-8BEA-48E6-ADC1-91FBD0D1D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&lt;?php</a:t>
            </a:r>
          </a:p>
          <a:p>
            <a:pPr marL="0" indent="0">
              <a:buNone/>
            </a:pPr>
            <a:r>
              <a:rPr lang="en-US" dirty="0"/>
              <a:t>$txt = "Hello world!";</a:t>
            </a:r>
          </a:p>
          <a:p>
            <a:pPr marL="0" indent="0">
              <a:buNone/>
            </a:pPr>
            <a:r>
              <a:rPr lang="en-US" dirty="0"/>
              <a:t>$x = 5;</a:t>
            </a:r>
          </a:p>
          <a:p>
            <a:pPr marL="0" indent="0">
              <a:buNone/>
            </a:pPr>
            <a:r>
              <a:rPr lang="en-US" dirty="0"/>
              <a:t>$y = 10.5;</a:t>
            </a:r>
          </a:p>
          <a:p>
            <a:pPr marL="0" indent="0">
              <a:buNone/>
            </a:pPr>
            <a:r>
              <a:rPr lang="en-U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459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0D3746-BB19-492B-83CF-F9B74B89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6FABBC-FC46-4669-AD1F-83E07C0A6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Kiedy przypisujemy wartość tekstową do zmiennej, wstawiamy cudzysłowy wokół tej 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przeciwieństwie do innych języków programowania, PHP nie ma polecenia do deklarowania zmiennej. Jest tworzony od momentu pierwszego przypisania mu wartości.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PHP rozróżnia wielkość liter.</a:t>
            </a:r>
          </a:p>
        </p:txBody>
      </p:sp>
    </p:spTree>
    <p:extLst>
      <p:ext uri="{BB962C8B-B14F-4D97-AF65-F5344CB8AC3E}">
        <p14:creationId xmlns:p14="http://schemas.microsoft.com/office/powerpoint/2010/main" val="142967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08FF99-B55B-47C5-93A0-82D5BD7F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Reguły dla zmiennych 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6AFD5E-ED20-4E7E-8988-FED4B7726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Zmienna zaczyna się od znaku $, po którym następuje nazwa zmiennej</a:t>
            </a:r>
          </a:p>
          <a:p>
            <a:r>
              <a:rPr lang="pl-PL" dirty="0"/>
              <a:t>Nazwa zmiennej musi zaczynać się od litery lub znaku podkreślenia</a:t>
            </a:r>
          </a:p>
          <a:p>
            <a:r>
              <a:rPr lang="pl-PL" dirty="0"/>
              <a:t>Nazwa zmiennej nie może zaczynać się od cyfry</a:t>
            </a:r>
          </a:p>
          <a:p>
            <a:r>
              <a:rPr lang="pl-PL" dirty="0"/>
              <a:t>Nazwa zmiennej może zawierać tylko znaki alfanumeryczne i znaki podkreślenia (A-z, 0-9 i _)</a:t>
            </a:r>
          </a:p>
          <a:p>
            <a:r>
              <a:rPr lang="pl-PL" dirty="0"/>
              <a:t>W nazwach zmiennych rozróżniana jest wielkość liter ($</a:t>
            </a:r>
            <a:r>
              <a:rPr lang="pl-PL" dirty="0" err="1"/>
              <a:t>age</a:t>
            </a:r>
            <a:r>
              <a:rPr lang="pl-PL" dirty="0"/>
              <a:t> i $AGE to dwie różne zmienne)</a:t>
            </a:r>
          </a:p>
        </p:txBody>
      </p:sp>
    </p:spTree>
    <p:extLst>
      <p:ext uri="{BB962C8B-B14F-4D97-AF65-F5344CB8AC3E}">
        <p14:creationId xmlns:p14="http://schemas.microsoft.com/office/powerpoint/2010/main" val="56807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4124F4-4E2F-4015-8B04-8C2E33FC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Wyświetlanie zmiennej na ekranie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2752F8-0DC1-4ABC-B954-2CCE5AC00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$txt = „działa";</a:t>
            </a:r>
          </a:p>
          <a:p>
            <a:pPr marL="0" indent="0">
              <a:buNone/>
            </a:pPr>
            <a:r>
              <a:rPr lang="pl-PL" dirty="0"/>
              <a:t>echo „kurde $txt!";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279394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F1D8E-B660-4551-82B2-198263079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Inny zapis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10825F-4B6B-4C75-A6C3-E261EB0A5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$txt = „działa";</a:t>
            </a:r>
          </a:p>
          <a:p>
            <a:pPr marL="0" indent="0">
              <a:buNone/>
            </a:pPr>
            <a:r>
              <a:rPr lang="pl-PL" dirty="0"/>
              <a:t>echo „kurde" . $txt . "!";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62832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F314D9-EEB0-40A6-B323-37E35C65D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796549-36F9-4CF8-8F26-0506AFBE7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&lt;?php</a:t>
            </a:r>
          </a:p>
          <a:p>
            <a:pPr marL="0" indent="0">
              <a:buNone/>
            </a:pPr>
            <a:r>
              <a:rPr lang="es-ES" dirty="0"/>
              <a:t>$x = 5;</a:t>
            </a:r>
          </a:p>
          <a:p>
            <a:pPr marL="0" indent="0">
              <a:buNone/>
            </a:pPr>
            <a:r>
              <a:rPr lang="es-ES" dirty="0"/>
              <a:t>$y = 4;</a:t>
            </a:r>
          </a:p>
          <a:p>
            <a:pPr marL="0" indent="0">
              <a:buNone/>
            </a:pPr>
            <a:r>
              <a:rPr lang="es-ES" dirty="0"/>
              <a:t>echo $x + $y;</a:t>
            </a:r>
          </a:p>
          <a:p>
            <a:pPr marL="0" indent="0">
              <a:buNone/>
            </a:pPr>
            <a:r>
              <a:rPr lang="es-ES" dirty="0"/>
              <a:t>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23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92990A-5F80-4E1A-8D8A-213613398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Typ zmiennej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8137EE-5EAE-4E2D-898A-6A1182293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powyższym przykładzie musieliśmy informować PHP, jaki typ danych to zmienna.</a:t>
            </a:r>
          </a:p>
          <a:p>
            <a:endParaRPr lang="pl-PL" dirty="0"/>
          </a:p>
          <a:p>
            <a:r>
              <a:rPr lang="pl-PL" dirty="0"/>
              <a:t>PHP automatycznie kojarzy typ danych ze zmienną, w zależności od jej wartości. Ponieważ typy danych nie są ustawione w ścisłym znaczeniu, możesz wykonywać takie czynności, jak dodawanie ciągu do liczby całkowitej bez powodowania błędu.</a:t>
            </a:r>
          </a:p>
          <a:p>
            <a:endParaRPr lang="pl-PL" dirty="0"/>
          </a:p>
          <a:p>
            <a:r>
              <a:rPr lang="pl-PL" dirty="0"/>
              <a:t>W PHP 7 dodano deklaracje typu. Daje to opcję określenia oczekiwanego typu danych podczas deklarowania funkcji, a włączenie ścisłego wymagania spowoduje wygenerowanie „błędu krytycznego” w przypadku niezgodności typu.</a:t>
            </a:r>
          </a:p>
        </p:txBody>
      </p:sp>
    </p:spTree>
    <p:extLst>
      <p:ext uri="{BB962C8B-B14F-4D97-AF65-F5344CB8AC3E}">
        <p14:creationId xmlns:p14="http://schemas.microsoft.com/office/powerpoint/2010/main" val="4220727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D2AB4-B501-4488-98F2-667033DC3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161CAE-5536-4C36-84E5-EF0382552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W PHP zmienne mogą być deklarowane w dowolnym miejscu skryptu.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Zakres zmiennej jest częścią skryptu, do której można się odwoływać / wykorzystywać zmienną.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PHP ma trzy różne zakresy zmiennych: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err="1"/>
              <a:t>local</a:t>
            </a:r>
            <a:endParaRPr lang="pl-PL" dirty="0"/>
          </a:p>
          <a:p>
            <a:r>
              <a:rPr lang="pl-PL" dirty="0" err="1"/>
              <a:t>global</a:t>
            </a:r>
            <a:endParaRPr lang="pl-PL" dirty="0"/>
          </a:p>
          <a:p>
            <a:r>
              <a:rPr lang="pl-PL" dirty="0" err="1"/>
              <a:t>static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9582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</TotalTime>
  <Words>404</Words>
  <Application>Microsoft Office PowerPoint</Application>
  <PresentationFormat>Panoramiczny</PresentationFormat>
  <Paragraphs>64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0" baseType="lpstr">
      <vt:lpstr>Tw Cen MT</vt:lpstr>
      <vt:lpstr>Tw Cen MT Condensed</vt:lpstr>
      <vt:lpstr>Wingdings 3</vt:lpstr>
      <vt:lpstr>Integralny</vt:lpstr>
      <vt:lpstr>Zmienne i typy danych</vt:lpstr>
      <vt:lpstr>Deklaracja</vt:lpstr>
      <vt:lpstr>Uwagi</vt:lpstr>
      <vt:lpstr>Reguły dla zmiennych PHP</vt:lpstr>
      <vt:lpstr>Wyświetlanie zmiennej na ekranie</vt:lpstr>
      <vt:lpstr>Inny zapis</vt:lpstr>
      <vt:lpstr>Obliczenia</vt:lpstr>
      <vt:lpstr>Typ zmiennej</vt:lpstr>
      <vt:lpstr>Deklaracja</vt:lpstr>
      <vt:lpstr>Local a global</vt:lpstr>
      <vt:lpstr>global</vt:lpstr>
      <vt:lpstr>Tablica zmiennych globalnych</vt:lpstr>
      <vt:lpstr>Przykład</vt:lpstr>
      <vt:lpstr>Static</vt:lpstr>
      <vt:lpstr>Przykład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Zmienne i typy danych</dc:title>
  <dc:creator>Damian Radzik</dc:creator>
  <cp:lastModifiedBy>Damian Radzik</cp:lastModifiedBy>
  <cp:revision>2</cp:revision>
  <dcterms:created xsi:type="dcterms:W3CDTF">2019-09-11T09:12:38Z</dcterms:created>
  <dcterms:modified xsi:type="dcterms:W3CDTF">2019-09-20T11:00:15Z</dcterms:modified>
</cp:coreProperties>
</file>